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&amp;ehk=D4" ContentType="image/jpeg"/>
  <Default Extension="png&amp;ehk=PkHenqa8LhjcGazIRCjjVA&amp;r=0&amp;pid=OfficeInsert" ContentType="image/png"/>
  <Default Extension="rels" ContentType="application/vnd.openxmlformats-package.relationships+xml"/>
  <Default Extension="xml" ContentType="application/xml"/>
  <Default Extension="jpeg&amp;ehk=LvPp8nQAT" ContentType="image/jpeg"/>
  <Default Extension="jpg" ContentType="image/jpeg"/>
  <Default Extension="jpg&amp;ehk=YT73dLDIAT8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304" r:id="rId3"/>
    <p:sldId id="305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76" r:id="rId14"/>
    <p:sldId id="302" r:id="rId15"/>
    <p:sldId id="303" r:id="rId16"/>
    <p:sldId id="312" r:id="rId17"/>
    <p:sldId id="309" r:id="rId18"/>
    <p:sldId id="268" r:id="rId19"/>
    <p:sldId id="269" r:id="rId20"/>
    <p:sldId id="306" r:id="rId21"/>
    <p:sldId id="270" r:id="rId22"/>
    <p:sldId id="307" r:id="rId23"/>
    <p:sldId id="308" r:id="rId24"/>
    <p:sldId id="271" r:id="rId25"/>
    <p:sldId id="272" r:id="rId26"/>
    <p:sldId id="275" r:id="rId27"/>
    <p:sldId id="313" r:id="rId28"/>
    <p:sldId id="314" r:id="rId29"/>
    <p:sldId id="301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496" autoAdjust="0"/>
  </p:normalViewPr>
  <p:slideViewPr>
    <p:cSldViewPr snapToGrid="0">
      <p:cViewPr>
        <p:scale>
          <a:sx n="70" d="100"/>
          <a:sy n="70" d="100"/>
        </p:scale>
        <p:origin x="512" y="1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EMERALDCITY\District_apps\WaterQuality\Lakes%20And%20Res\Secchi\Secchi%20Data%20Interfac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en-US" sz="2800"/>
              <a:t>Average Grand Lake </a:t>
            </a:r>
            <a:r>
              <a:rPr lang="en-US" sz="2800" err="1"/>
              <a:t>Secchi</a:t>
            </a:r>
            <a:r>
              <a:rPr lang="en-US" sz="2800"/>
              <a:t>  no</a:t>
            </a:r>
            <a:r>
              <a:rPr lang="en-US" sz="2800" baseline="0"/>
              <a:t> </a:t>
            </a:r>
            <a:r>
              <a:rPr lang="en-US" sz="2800" baseline="0" err="1"/>
              <a:t>Viewscope</a:t>
            </a:r>
            <a:r>
              <a:rPr lang="en-US" sz="2800" baseline="0"/>
              <a:t> </a:t>
            </a:r>
          </a:p>
          <a:p>
            <a:pPr>
              <a:defRPr sz="2800"/>
            </a:pPr>
            <a:r>
              <a:rPr lang="en-US" sz="2800" baseline="0"/>
              <a:t>(1941-2016)</a:t>
            </a:r>
            <a:endParaRPr lang="en-US" sz="2800"/>
          </a:p>
        </c:rich>
      </c:tx>
      <c:layout>
        <c:manualLayout>
          <c:xMode val="edge"/>
          <c:yMode val="edge"/>
          <c:x val="0.18000324223439831"/>
          <c:y val="1.011236026629109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3206774934383207E-2"/>
          <c:y val="0.23638311362765047"/>
          <c:w val="0.89099852362204723"/>
          <c:h val="0.73184390574773661"/>
        </c:manualLayout>
      </c:layout>
      <c:lineChart>
        <c:grouping val="standar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Average of Value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7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c:spPr>
          </c:marker>
          <c:dPt>
            <c:idx val="0"/>
            <c:marker>
              <c:symbol val="circle"/>
              <c:size val="15"/>
              <c:spPr>
                <a:solidFill>
                  <a:srgbClr val="FFC000"/>
                </a:solidFill>
                <a:ln>
                  <a:solidFill>
                    <a:srgbClr val="CC6600"/>
                  </a:solidFill>
                </a:ln>
              </c:spPr>
            </c:marker>
            <c:bubble3D val="0"/>
            <c:spPr>
              <a:ln w="22225">
                <a:solidFill>
                  <a:srgbClr val="CC66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5274-4717-969E-E5E8F17B2F39}"/>
              </c:ext>
            </c:extLst>
          </c:dPt>
          <c:cat>
            <c:numRef>
              <c:f>Sheet2!$A$2:$A$618</c:f>
              <c:numCache>
                <c:formatCode>m/d/yyyy</c:formatCode>
                <c:ptCount val="617"/>
                <c:pt idx="0">
                  <c:v>15225</c:v>
                </c:pt>
                <c:pt idx="1">
                  <c:v>19514</c:v>
                </c:pt>
                <c:pt idx="2">
                  <c:v>19515</c:v>
                </c:pt>
                <c:pt idx="3">
                  <c:v>19520</c:v>
                </c:pt>
                <c:pt idx="4">
                  <c:v>19525</c:v>
                </c:pt>
                <c:pt idx="5">
                  <c:v>19529</c:v>
                </c:pt>
                <c:pt idx="6">
                  <c:v>19530</c:v>
                </c:pt>
                <c:pt idx="7">
                  <c:v>19535</c:v>
                </c:pt>
                <c:pt idx="8">
                  <c:v>19543</c:v>
                </c:pt>
                <c:pt idx="9">
                  <c:v>19545</c:v>
                </c:pt>
                <c:pt idx="10">
                  <c:v>19550</c:v>
                </c:pt>
                <c:pt idx="11">
                  <c:v>19555</c:v>
                </c:pt>
                <c:pt idx="12">
                  <c:v>19558</c:v>
                </c:pt>
                <c:pt idx="13">
                  <c:v>19560</c:v>
                </c:pt>
                <c:pt idx="14">
                  <c:v>19565</c:v>
                </c:pt>
                <c:pt idx="15">
                  <c:v>19567</c:v>
                </c:pt>
                <c:pt idx="16">
                  <c:v>19571</c:v>
                </c:pt>
                <c:pt idx="17">
                  <c:v>19576</c:v>
                </c:pt>
                <c:pt idx="18">
                  <c:v>19577</c:v>
                </c:pt>
                <c:pt idx="19">
                  <c:v>19581</c:v>
                </c:pt>
                <c:pt idx="20">
                  <c:v>19585</c:v>
                </c:pt>
                <c:pt idx="21">
                  <c:v>19586</c:v>
                </c:pt>
                <c:pt idx="22">
                  <c:v>19591</c:v>
                </c:pt>
                <c:pt idx="23">
                  <c:v>19592</c:v>
                </c:pt>
                <c:pt idx="24">
                  <c:v>19596</c:v>
                </c:pt>
                <c:pt idx="25">
                  <c:v>19607</c:v>
                </c:pt>
                <c:pt idx="26">
                  <c:v>19612</c:v>
                </c:pt>
                <c:pt idx="27">
                  <c:v>19614</c:v>
                </c:pt>
                <c:pt idx="28">
                  <c:v>19617</c:v>
                </c:pt>
                <c:pt idx="29">
                  <c:v>19620</c:v>
                </c:pt>
                <c:pt idx="30">
                  <c:v>19622</c:v>
                </c:pt>
                <c:pt idx="31">
                  <c:v>19627</c:v>
                </c:pt>
                <c:pt idx="32">
                  <c:v>19632</c:v>
                </c:pt>
                <c:pt idx="33">
                  <c:v>19639</c:v>
                </c:pt>
                <c:pt idx="34">
                  <c:v>19655</c:v>
                </c:pt>
                <c:pt idx="35">
                  <c:v>19659</c:v>
                </c:pt>
                <c:pt idx="36">
                  <c:v>20660</c:v>
                </c:pt>
                <c:pt idx="37">
                  <c:v>20669</c:v>
                </c:pt>
                <c:pt idx="38">
                  <c:v>25452</c:v>
                </c:pt>
                <c:pt idx="39">
                  <c:v>26898</c:v>
                </c:pt>
                <c:pt idx="40">
                  <c:v>26981</c:v>
                </c:pt>
                <c:pt idx="41">
                  <c:v>27165</c:v>
                </c:pt>
                <c:pt idx="42">
                  <c:v>27302</c:v>
                </c:pt>
                <c:pt idx="43">
                  <c:v>27549</c:v>
                </c:pt>
                <c:pt idx="44">
                  <c:v>27632</c:v>
                </c:pt>
                <c:pt idx="45">
                  <c:v>27677</c:v>
                </c:pt>
                <c:pt idx="46">
                  <c:v>33105</c:v>
                </c:pt>
                <c:pt idx="47">
                  <c:v>33106</c:v>
                </c:pt>
                <c:pt idx="48">
                  <c:v>33130</c:v>
                </c:pt>
                <c:pt idx="49">
                  <c:v>33465</c:v>
                </c:pt>
                <c:pt idx="50">
                  <c:v>33499</c:v>
                </c:pt>
                <c:pt idx="51">
                  <c:v>33528</c:v>
                </c:pt>
                <c:pt idx="52">
                  <c:v>33819</c:v>
                </c:pt>
                <c:pt idx="53">
                  <c:v>33826</c:v>
                </c:pt>
                <c:pt idx="54">
                  <c:v>33833</c:v>
                </c:pt>
                <c:pt idx="55">
                  <c:v>33841</c:v>
                </c:pt>
                <c:pt idx="56">
                  <c:v>33847</c:v>
                </c:pt>
                <c:pt idx="57">
                  <c:v>33849</c:v>
                </c:pt>
                <c:pt idx="58">
                  <c:v>33855</c:v>
                </c:pt>
                <c:pt idx="59">
                  <c:v>33864</c:v>
                </c:pt>
                <c:pt idx="60">
                  <c:v>33869</c:v>
                </c:pt>
                <c:pt idx="61">
                  <c:v>33878</c:v>
                </c:pt>
                <c:pt idx="62">
                  <c:v>34119</c:v>
                </c:pt>
                <c:pt idx="63">
                  <c:v>34124</c:v>
                </c:pt>
                <c:pt idx="64">
                  <c:v>34142</c:v>
                </c:pt>
                <c:pt idx="65">
                  <c:v>34147</c:v>
                </c:pt>
                <c:pt idx="66">
                  <c:v>34164</c:v>
                </c:pt>
                <c:pt idx="67">
                  <c:v>34166</c:v>
                </c:pt>
                <c:pt idx="68">
                  <c:v>34185</c:v>
                </c:pt>
                <c:pt idx="69">
                  <c:v>34207</c:v>
                </c:pt>
                <c:pt idx="70">
                  <c:v>34220</c:v>
                </c:pt>
                <c:pt idx="71">
                  <c:v>34239</c:v>
                </c:pt>
                <c:pt idx="72">
                  <c:v>34491</c:v>
                </c:pt>
                <c:pt idx="73">
                  <c:v>34500</c:v>
                </c:pt>
                <c:pt idx="74">
                  <c:v>34502</c:v>
                </c:pt>
                <c:pt idx="75">
                  <c:v>34523</c:v>
                </c:pt>
                <c:pt idx="76">
                  <c:v>34540</c:v>
                </c:pt>
                <c:pt idx="77">
                  <c:v>34573</c:v>
                </c:pt>
                <c:pt idx="78">
                  <c:v>34593</c:v>
                </c:pt>
                <c:pt idx="79">
                  <c:v>34891</c:v>
                </c:pt>
                <c:pt idx="80">
                  <c:v>35233</c:v>
                </c:pt>
                <c:pt idx="81">
                  <c:v>35241</c:v>
                </c:pt>
                <c:pt idx="82">
                  <c:v>35247</c:v>
                </c:pt>
                <c:pt idx="83">
                  <c:v>35258</c:v>
                </c:pt>
                <c:pt idx="84">
                  <c:v>35265</c:v>
                </c:pt>
                <c:pt idx="85">
                  <c:v>35272</c:v>
                </c:pt>
                <c:pt idx="86">
                  <c:v>35279</c:v>
                </c:pt>
                <c:pt idx="87">
                  <c:v>35286</c:v>
                </c:pt>
                <c:pt idx="88">
                  <c:v>35289</c:v>
                </c:pt>
                <c:pt idx="89">
                  <c:v>35293</c:v>
                </c:pt>
                <c:pt idx="90">
                  <c:v>35300</c:v>
                </c:pt>
                <c:pt idx="91">
                  <c:v>35311</c:v>
                </c:pt>
                <c:pt idx="92">
                  <c:v>35318</c:v>
                </c:pt>
                <c:pt idx="93">
                  <c:v>35320</c:v>
                </c:pt>
                <c:pt idx="94">
                  <c:v>35601</c:v>
                </c:pt>
                <c:pt idx="95">
                  <c:v>35614</c:v>
                </c:pt>
                <c:pt idx="96">
                  <c:v>35626</c:v>
                </c:pt>
                <c:pt idx="97">
                  <c:v>35643</c:v>
                </c:pt>
                <c:pt idx="98">
                  <c:v>35653</c:v>
                </c:pt>
                <c:pt idx="99">
                  <c:v>35671</c:v>
                </c:pt>
                <c:pt idx="100">
                  <c:v>35683</c:v>
                </c:pt>
                <c:pt idx="101">
                  <c:v>35963</c:v>
                </c:pt>
                <c:pt idx="102">
                  <c:v>35984</c:v>
                </c:pt>
                <c:pt idx="103">
                  <c:v>36003</c:v>
                </c:pt>
                <c:pt idx="104">
                  <c:v>36018</c:v>
                </c:pt>
                <c:pt idx="105">
                  <c:v>36039</c:v>
                </c:pt>
                <c:pt idx="106">
                  <c:v>36305</c:v>
                </c:pt>
                <c:pt idx="107">
                  <c:v>36336</c:v>
                </c:pt>
                <c:pt idx="108">
                  <c:v>36364</c:v>
                </c:pt>
                <c:pt idx="109">
                  <c:v>36375</c:v>
                </c:pt>
                <c:pt idx="110">
                  <c:v>36403</c:v>
                </c:pt>
                <c:pt idx="111">
                  <c:v>36430</c:v>
                </c:pt>
                <c:pt idx="112">
                  <c:v>36703</c:v>
                </c:pt>
                <c:pt idx="113">
                  <c:v>36725</c:v>
                </c:pt>
                <c:pt idx="114">
                  <c:v>36749</c:v>
                </c:pt>
                <c:pt idx="115">
                  <c:v>36767</c:v>
                </c:pt>
                <c:pt idx="116">
                  <c:v>36779</c:v>
                </c:pt>
                <c:pt idx="117">
                  <c:v>36851</c:v>
                </c:pt>
                <c:pt idx="118">
                  <c:v>37020</c:v>
                </c:pt>
                <c:pt idx="119">
                  <c:v>37062</c:v>
                </c:pt>
                <c:pt idx="120">
                  <c:v>37084</c:v>
                </c:pt>
                <c:pt idx="121">
                  <c:v>37096</c:v>
                </c:pt>
                <c:pt idx="122">
                  <c:v>37113</c:v>
                </c:pt>
                <c:pt idx="123">
                  <c:v>37125</c:v>
                </c:pt>
                <c:pt idx="124">
                  <c:v>37141</c:v>
                </c:pt>
                <c:pt idx="125">
                  <c:v>37153</c:v>
                </c:pt>
                <c:pt idx="126">
                  <c:v>37167</c:v>
                </c:pt>
                <c:pt idx="127">
                  <c:v>37182</c:v>
                </c:pt>
                <c:pt idx="128">
                  <c:v>37197</c:v>
                </c:pt>
                <c:pt idx="129">
                  <c:v>37209</c:v>
                </c:pt>
                <c:pt idx="130">
                  <c:v>37406</c:v>
                </c:pt>
                <c:pt idx="131">
                  <c:v>37454</c:v>
                </c:pt>
                <c:pt idx="132">
                  <c:v>37469</c:v>
                </c:pt>
                <c:pt idx="133">
                  <c:v>37483</c:v>
                </c:pt>
                <c:pt idx="134">
                  <c:v>37495</c:v>
                </c:pt>
                <c:pt idx="135">
                  <c:v>37503</c:v>
                </c:pt>
                <c:pt idx="136">
                  <c:v>37516</c:v>
                </c:pt>
                <c:pt idx="137">
                  <c:v>37544</c:v>
                </c:pt>
                <c:pt idx="138">
                  <c:v>37565</c:v>
                </c:pt>
                <c:pt idx="139">
                  <c:v>37770</c:v>
                </c:pt>
                <c:pt idx="140">
                  <c:v>37817</c:v>
                </c:pt>
                <c:pt idx="141">
                  <c:v>37853</c:v>
                </c:pt>
                <c:pt idx="142">
                  <c:v>37880</c:v>
                </c:pt>
                <c:pt idx="143">
                  <c:v>37910</c:v>
                </c:pt>
                <c:pt idx="144">
                  <c:v>37929</c:v>
                </c:pt>
                <c:pt idx="145">
                  <c:v>38124</c:v>
                </c:pt>
                <c:pt idx="146">
                  <c:v>38190</c:v>
                </c:pt>
                <c:pt idx="147">
                  <c:v>38209</c:v>
                </c:pt>
                <c:pt idx="148">
                  <c:v>38238</c:v>
                </c:pt>
                <c:pt idx="149">
                  <c:v>38280</c:v>
                </c:pt>
                <c:pt idx="150">
                  <c:v>38621</c:v>
                </c:pt>
                <c:pt idx="151">
                  <c:v>38636</c:v>
                </c:pt>
                <c:pt idx="152">
                  <c:v>38874</c:v>
                </c:pt>
                <c:pt idx="153">
                  <c:v>38879</c:v>
                </c:pt>
                <c:pt idx="154">
                  <c:v>38898</c:v>
                </c:pt>
                <c:pt idx="155">
                  <c:v>38905</c:v>
                </c:pt>
                <c:pt idx="156">
                  <c:v>38912</c:v>
                </c:pt>
                <c:pt idx="157">
                  <c:v>38924</c:v>
                </c:pt>
                <c:pt idx="158">
                  <c:v>38932</c:v>
                </c:pt>
                <c:pt idx="159">
                  <c:v>38943</c:v>
                </c:pt>
                <c:pt idx="160">
                  <c:v>38953</c:v>
                </c:pt>
                <c:pt idx="161">
                  <c:v>38964</c:v>
                </c:pt>
                <c:pt idx="162">
                  <c:v>38986</c:v>
                </c:pt>
                <c:pt idx="163">
                  <c:v>39003</c:v>
                </c:pt>
                <c:pt idx="164">
                  <c:v>39259</c:v>
                </c:pt>
                <c:pt idx="165">
                  <c:v>39266</c:v>
                </c:pt>
                <c:pt idx="166">
                  <c:v>39277</c:v>
                </c:pt>
                <c:pt idx="167">
                  <c:v>39279</c:v>
                </c:pt>
                <c:pt idx="168">
                  <c:v>39289</c:v>
                </c:pt>
                <c:pt idx="169">
                  <c:v>39294</c:v>
                </c:pt>
                <c:pt idx="170">
                  <c:v>39297</c:v>
                </c:pt>
                <c:pt idx="171">
                  <c:v>39304</c:v>
                </c:pt>
                <c:pt idx="172">
                  <c:v>39308</c:v>
                </c:pt>
                <c:pt idx="173">
                  <c:v>39320</c:v>
                </c:pt>
                <c:pt idx="174">
                  <c:v>39322</c:v>
                </c:pt>
                <c:pt idx="175">
                  <c:v>39323</c:v>
                </c:pt>
                <c:pt idx="176">
                  <c:v>39332</c:v>
                </c:pt>
                <c:pt idx="177">
                  <c:v>39336</c:v>
                </c:pt>
                <c:pt idx="178">
                  <c:v>39339</c:v>
                </c:pt>
                <c:pt idx="179">
                  <c:v>39345</c:v>
                </c:pt>
                <c:pt idx="180">
                  <c:v>39350</c:v>
                </c:pt>
                <c:pt idx="181">
                  <c:v>39352</c:v>
                </c:pt>
                <c:pt idx="182">
                  <c:v>39360</c:v>
                </c:pt>
                <c:pt idx="183">
                  <c:v>39364</c:v>
                </c:pt>
                <c:pt idx="184">
                  <c:v>39371</c:v>
                </c:pt>
                <c:pt idx="185">
                  <c:v>39377</c:v>
                </c:pt>
                <c:pt idx="186">
                  <c:v>39380</c:v>
                </c:pt>
                <c:pt idx="187">
                  <c:v>39604</c:v>
                </c:pt>
                <c:pt idx="188">
                  <c:v>39617</c:v>
                </c:pt>
                <c:pt idx="189">
                  <c:v>39620</c:v>
                </c:pt>
                <c:pt idx="190">
                  <c:v>39623</c:v>
                </c:pt>
                <c:pt idx="191">
                  <c:v>39630</c:v>
                </c:pt>
                <c:pt idx="192">
                  <c:v>39642</c:v>
                </c:pt>
                <c:pt idx="193">
                  <c:v>39645</c:v>
                </c:pt>
                <c:pt idx="194">
                  <c:v>39646</c:v>
                </c:pt>
                <c:pt idx="195">
                  <c:v>39649</c:v>
                </c:pt>
                <c:pt idx="196">
                  <c:v>39656</c:v>
                </c:pt>
                <c:pt idx="197">
                  <c:v>39657</c:v>
                </c:pt>
                <c:pt idx="198">
                  <c:v>39659</c:v>
                </c:pt>
                <c:pt idx="199">
                  <c:v>39661</c:v>
                </c:pt>
                <c:pt idx="200">
                  <c:v>39662</c:v>
                </c:pt>
                <c:pt idx="201">
                  <c:v>39665</c:v>
                </c:pt>
                <c:pt idx="202">
                  <c:v>39666</c:v>
                </c:pt>
                <c:pt idx="203">
                  <c:v>39669</c:v>
                </c:pt>
                <c:pt idx="204">
                  <c:v>39673</c:v>
                </c:pt>
                <c:pt idx="205">
                  <c:v>39674</c:v>
                </c:pt>
                <c:pt idx="206">
                  <c:v>39679</c:v>
                </c:pt>
                <c:pt idx="207">
                  <c:v>39681</c:v>
                </c:pt>
                <c:pt idx="208">
                  <c:v>39682</c:v>
                </c:pt>
                <c:pt idx="209">
                  <c:v>39683</c:v>
                </c:pt>
                <c:pt idx="210">
                  <c:v>39685</c:v>
                </c:pt>
                <c:pt idx="211">
                  <c:v>39690</c:v>
                </c:pt>
                <c:pt idx="212">
                  <c:v>39695</c:v>
                </c:pt>
                <c:pt idx="213">
                  <c:v>39698</c:v>
                </c:pt>
                <c:pt idx="214">
                  <c:v>39700</c:v>
                </c:pt>
                <c:pt idx="215">
                  <c:v>39702</c:v>
                </c:pt>
                <c:pt idx="216">
                  <c:v>39705</c:v>
                </c:pt>
                <c:pt idx="217">
                  <c:v>39706</c:v>
                </c:pt>
                <c:pt idx="218">
                  <c:v>39709</c:v>
                </c:pt>
                <c:pt idx="219">
                  <c:v>39711</c:v>
                </c:pt>
                <c:pt idx="220">
                  <c:v>39712</c:v>
                </c:pt>
                <c:pt idx="221">
                  <c:v>39714</c:v>
                </c:pt>
                <c:pt idx="222">
                  <c:v>39718</c:v>
                </c:pt>
                <c:pt idx="223">
                  <c:v>39721</c:v>
                </c:pt>
                <c:pt idx="224">
                  <c:v>39731</c:v>
                </c:pt>
                <c:pt idx="225">
                  <c:v>39734</c:v>
                </c:pt>
                <c:pt idx="226">
                  <c:v>39739</c:v>
                </c:pt>
                <c:pt idx="227">
                  <c:v>39745</c:v>
                </c:pt>
                <c:pt idx="228">
                  <c:v>39750</c:v>
                </c:pt>
                <c:pt idx="229">
                  <c:v>39754</c:v>
                </c:pt>
                <c:pt idx="230">
                  <c:v>39945</c:v>
                </c:pt>
                <c:pt idx="231">
                  <c:v>39963</c:v>
                </c:pt>
                <c:pt idx="232">
                  <c:v>39967</c:v>
                </c:pt>
                <c:pt idx="233">
                  <c:v>39974</c:v>
                </c:pt>
                <c:pt idx="234">
                  <c:v>39979</c:v>
                </c:pt>
                <c:pt idx="235">
                  <c:v>39980</c:v>
                </c:pt>
                <c:pt idx="236">
                  <c:v>39985</c:v>
                </c:pt>
                <c:pt idx="237">
                  <c:v>39987</c:v>
                </c:pt>
                <c:pt idx="238">
                  <c:v>39990</c:v>
                </c:pt>
                <c:pt idx="239">
                  <c:v>39991</c:v>
                </c:pt>
                <c:pt idx="240">
                  <c:v>39994</c:v>
                </c:pt>
                <c:pt idx="241">
                  <c:v>39996</c:v>
                </c:pt>
                <c:pt idx="242">
                  <c:v>39997</c:v>
                </c:pt>
                <c:pt idx="243">
                  <c:v>40001</c:v>
                </c:pt>
                <c:pt idx="244">
                  <c:v>40002</c:v>
                </c:pt>
                <c:pt idx="245">
                  <c:v>40003</c:v>
                </c:pt>
                <c:pt idx="246">
                  <c:v>40005</c:v>
                </c:pt>
                <c:pt idx="247">
                  <c:v>40007</c:v>
                </c:pt>
                <c:pt idx="248">
                  <c:v>40008</c:v>
                </c:pt>
                <c:pt idx="249">
                  <c:v>40010</c:v>
                </c:pt>
                <c:pt idx="250">
                  <c:v>40012</c:v>
                </c:pt>
                <c:pt idx="251">
                  <c:v>40014</c:v>
                </c:pt>
                <c:pt idx="252">
                  <c:v>40015</c:v>
                </c:pt>
                <c:pt idx="253">
                  <c:v>40016</c:v>
                </c:pt>
                <c:pt idx="254">
                  <c:v>40017</c:v>
                </c:pt>
                <c:pt idx="255">
                  <c:v>40019</c:v>
                </c:pt>
                <c:pt idx="256">
                  <c:v>40021</c:v>
                </c:pt>
                <c:pt idx="257">
                  <c:v>40022</c:v>
                </c:pt>
                <c:pt idx="258">
                  <c:v>40025</c:v>
                </c:pt>
                <c:pt idx="259">
                  <c:v>40027</c:v>
                </c:pt>
                <c:pt idx="260">
                  <c:v>40028</c:v>
                </c:pt>
                <c:pt idx="261">
                  <c:v>40029</c:v>
                </c:pt>
                <c:pt idx="262">
                  <c:v>40031</c:v>
                </c:pt>
                <c:pt idx="263">
                  <c:v>40032</c:v>
                </c:pt>
                <c:pt idx="264">
                  <c:v>40035</c:v>
                </c:pt>
                <c:pt idx="265">
                  <c:v>40036</c:v>
                </c:pt>
                <c:pt idx="266">
                  <c:v>40037</c:v>
                </c:pt>
                <c:pt idx="267">
                  <c:v>40038</c:v>
                </c:pt>
                <c:pt idx="268">
                  <c:v>40039</c:v>
                </c:pt>
                <c:pt idx="269">
                  <c:v>40041</c:v>
                </c:pt>
                <c:pt idx="270">
                  <c:v>40043</c:v>
                </c:pt>
                <c:pt idx="271">
                  <c:v>40045</c:v>
                </c:pt>
                <c:pt idx="272">
                  <c:v>40046</c:v>
                </c:pt>
                <c:pt idx="273">
                  <c:v>40047</c:v>
                </c:pt>
                <c:pt idx="274">
                  <c:v>40048</c:v>
                </c:pt>
                <c:pt idx="275">
                  <c:v>40049</c:v>
                </c:pt>
                <c:pt idx="276">
                  <c:v>40050</c:v>
                </c:pt>
                <c:pt idx="277">
                  <c:v>40051</c:v>
                </c:pt>
                <c:pt idx="278">
                  <c:v>40052</c:v>
                </c:pt>
                <c:pt idx="279">
                  <c:v>40053</c:v>
                </c:pt>
                <c:pt idx="280">
                  <c:v>40054</c:v>
                </c:pt>
                <c:pt idx="281">
                  <c:v>40056</c:v>
                </c:pt>
                <c:pt idx="282">
                  <c:v>40058</c:v>
                </c:pt>
                <c:pt idx="283">
                  <c:v>40059</c:v>
                </c:pt>
                <c:pt idx="284">
                  <c:v>40061</c:v>
                </c:pt>
                <c:pt idx="285">
                  <c:v>40062</c:v>
                </c:pt>
                <c:pt idx="286">
                  <c:v>40064</c:v>
                </c:pt>
                <c:pt idx="287">
                  <c:v>40065</c:v>
                </c:pt>
                <c:pt idx="288">
                  <c:v>40067</c:v>
                </c:pt>
                <c:pt idx="289">
                  <c:v>40068</c:v>
                </c:pt>
                <c:pt idx="290">
                  <c:v>40069</c:v>
                </c:pt>
                <c:pt idx="291">
                  <c:v>40070</c:v>
                </c:pt>
                <c:pt idx="292">
                  <c:v>40071</c:v>
                </c:pt>
                <c:pt idx="293">
                  <c:v>40072</c:v>
                </c:pt>
                <c:pt idx="294">
                  <c:v>40073</c:v>
                </c:pt>
                <c:pt idx="295">
                  <c:v>40074</c:v>
                </c:pt>
                <c:pt idx="296">
                  <c:v>40076</c:v>
                </c:pt>
                <c:pt idx="297">
                  <c:v>40081</c:v>
                </c:pt>
                <c:pt idx="298">
                  <c:v>40084</c:v>
                </c:pt>
                <c:pt idx="299">
                  <c:v>40099</c:v>
                </c:pt>
                <c:pt idx="300">
                  <c:v>40122</c:v>
                </c:pt>
                <c:pt idx="301">
                  <c:v>40315</c:v>
                </c:pt>
                <c:pt idx="302">
                  <c:v>40323</c:v>
                </c:pt>
                <c:pt idx="303">
                  <c:v>40332</c:v>
                </c:pt>
                <c:pt idx="304">
                  <c:v>40334</c:v>
                </c:pt>
                <c:pt idx="305">
                  <c:v>40337</c:v>
                </c:pt>
                <c:pt idx="306">
                  <c:v>40345</c:v>
                </c:pt>
                <c:pt idx="307">
                  <c:v>40349</c:v>
                </c:pt>
                <c:pt idx="308">
                  <c:v>40351</c:v>
                </c:pt>
                <c:pt idx="309">
                  <c:v>40353</c:v>
                </c:pt>
                <c:pt idx="310">
                  <c:v>40357</c:v>
                </c:pt>
                <c:pt idx="311">
                  <c:v>40358</c:v>
                </c:pt>
                <c:pt idx="312">
                  <c:v>40359</c:v>
                </c:pt>
                <c:pt idx="313">
                  <c:v>40365</c:v>
                </c:pt>
                <c:pt idx="314">
                  <c:v>40367</c:v>
                </c:pt>
                <c:pt idx="315">
                  <c:v>40369</c:v>
                </c:pt>
                <c:pt idx="316">
                  <c:v>40370</c:v>
                </c:pt>
                <c:pt idx="317">
                  <c:v>40371</c:v>
                </c:pt>
                <c:pt idx="318">
                  <c:v>40373</c:v>
                </c:pt>
                <c:pt idx="319">
                  <c:v>40377</c:v>
                </c:pt>
                <c:pt idx="320">
                  <c:v>40379</c:v>
                </c:pt>
                <c:pt idx="321">
                  <c:v>40382</c:v>
                </c:pt>
                <c:pt idx="322">
                  <c:v>40386</c:v>
                </c:pt>
                <c:pt idx="323">
                  <c:v>40387</c:v>
                </c:pt>
                <c:pt idx="324">
                  <c:v>40388</c:v>
                </c:pt>
                <c:pt idx="325">
                  <c:v>40391</c:v>
                </c:pt>
                <c:pt idx="326">
                  <c:v>40393</c:v>
                </c:pt>
                <c:pt idx="327">
                  <c:v>40399</c:v>
                </c:pt>
                <c:pt idx="328">
                  <c:v>40401</c:v>
                </c:pt>
                <c:pt idx="329">
                  <c:v>40403</c:v>
                </c:pt>
                <c:pt idx="330">
                  <c:v>40405</c:v>
                </c:pt>
                <c:pt idx="331">
                  <c:v>40406</c:v>
                </c:pt>
                <c:pt idx="332">
                  <c:v>40407</c:v>
                </c:pt>
                <c:pt idx="333">
                  <c:v>40410</c:v>
                </c:pt>
                <c:pt idx="334">
                  <c:v>40412</c:v>
                </c:pt>
                <c:pt idx="335">
                  <c:v>40413</c:v>
                </c:pt>
                <c:pt idx="336">
                  <c:v>40414</c:v>
                </c:pt>
                <c:pt idx="337">
                  <c:v>40417</c:v>
                </c:pt>
                <c:pt idx="338">
                  <c:v>40418</c:v>
                </c:pt>
                <c:pt idx="339">
                  <c:v>40421</c:v>
                </c:pt>
                <c:pt idx="340">
                  <c:v>40424</c:v>
                </c:pt>
                <c:pt idx="341">
                  <c:v>40426</c:v>
                </c:pt>
                <c:pt idx="342">
                  <c:v>40427</c:v>
                </c:pt>
                <c:pt idx="343">
                  <c:v>40428</c:v>
                </c:pt>
                <c:pt idx="344">
                  <c:v>40429</c:v>
                </c:pt>
                <c:pt idx="345">
                  <c:v>40431</c:v>
                </c:pt>
                <c:pt idx="346">
                  <c:v>40432</c:v>
                </c:pt>
                <c:pt idx="347">
                  <c:v>40435</c:v>
                </c:pt>
                <c:pt idx="348">
                  <c:v>40439</c:v>
                </c:pt>
                <c:pt idx="349">
                  <c:v>40441</c:v>
                </c:pt>
                <c:pt idx="350">
                  <c:v>40442</c:v>
                </c:pt>
                <c:pt idx="351">
                  <c:v>40447</c:v>
                </c:pt>
                <c:pt idx="352">
                  <c:v>40449</c:v>
                </c:pt>
                <c:pt idx="353">
                  <c:v>40454</c:v>
                </c:pt>
                <c:pt idx="354">
                  <c:v>40455</c:v>
                </c:pt>
                <c:pt idx="355">
                  <c:v>40469</c:v>
                </c:pt>
                <c:pt idx="356">
                  <c:v>40470</c:v>
                </c:pt>
                <c:pt idx="357">
                  <c:v>40479</c:v>
                </c:pt>
                <c:pt idx="358">
                  <c:v>40687</c:v>
                </c:pt>
                <c:pt idx="359">
                  <c:v>40702</c:v>
                </c:pt>
                <c:pt idx="360">
                  <c:v>40706</c:v>
                </c:pt>
                <c:pt idx="361">
                  <c:v>40709</c:v>
                </c:pt>
                <c:pt idx="362">
                  <c:v>40716</c:v>
                </c:pt>
                <c:pt idx="363">
                  <c:v>40722</c:v>
                </c:pt>
                <c:pt idx="364">
                  <c:v>40723</c:v>
                </c:pt>
                <c:pt idx="365">
                  <c:v>40730</c:v>
                </c:pt>
                <c:pt idx="366">
                  <c:v>40737</c:v>
                </c:pt>
                <c:pt idx="367">
                  <c:v>40741</c:v>
                </c:pt>
                <c:pt idx="368">
                  <c:v>40744</c:v>
                </c:pt>
                <c:pt idx="369">
                  <c:v>40748</c:v>
                </c:pt>
                <c:pt idx="370">
                  <c:v>40749</c:v>
                </c:pt>
                <c:pt idx="371">
                  <c:v>40750</c:v>
                </c:pt>
                <c:pt idx="372">
                  <c:v>40751</c:v>
                </c:pt>
                <c:pt idx="373">
                  <c:v>40756</c:v>
                </c:pt>
                <c:pt idx="374">
                  <c:v>40758</c:v>
                </c:pt>
                <c:pt idx="375">
                  <c:v>40761</c:v>
                </c:pt>
                <c:pt idx="376">
                  <c:v>40763</c:v>
                </c:pt>
                <c:pt idx="377">
                  <c:v>40764</c:v>
                </c:pt>
                <c:pt idx="378">
                  <c:v>40765</c:v>
                </c:pt>
                <c:pt idx="379">
                  <c:v>40768</c:v>
                </c:pt>
                <c:pt idx="380">
                  <c:v>40771</c:v>
                </c:pt>
                <c:pt idx="381">
                  <c:v>40772</c:v>
                </c:pt>
                <c:pt idx="382">
                  <c:v>40775</c:v>
                </c:pt>
                <c:pt idx="383">
                  <c:v>40777</c:v>
                </c:pt>
                <c:pt idx="384">
                  <c:v>40778</c:v>
                </c:pt>
                <c:pt idx="385">
                  <c:v>40779</c:v>
                </c:pt>
                <c:pt idx="386">
                  <c:v>40782</c:v>
                </c:pt>
                <c:pt idx="387">
                  <c:v>40783</c:v>
                </c:pt>
                <c:pt idx="388">
                  <c:v>40785</c:v>
                </c:pt>
                <c:pt idx="389">
                  <c:v>40786</c:v>
                </c:pt>
                <c:pt idx="390">
                  <c:v>40788</c:v>
                </c:pt>
                <c:pt idx="391">
                  <c:v>40791</c:v>
                </c:pt>
                <c:pt idx="392">
                  <c:v>40793</c:v>
                </c:pt>
                <c:pt idx="393">
                  <c:v>40796</c:v>
                </c:pt>
                <c:pt idx="394">
                  <c:v>40797</c:v>
                </c:pt>
                <c:pt idx="395">
                  <c:v>40798</c:v>
                </c:pt>
                <c:pt idx="396">
                  <c:v>40799</c:v>
                </c:pt>
                <c:pt idx="397">
                  <c:v>40800</c:v>
                </c:pt>
                <c:pt idx="398">
                  <c:v>40803</c:v>
                </c:pt>
                <c:pt idx="399">
                  <c:v>40807</c:v>
                </c:pt>
                <c:pt idx="400">
                  <c:v>40813</c:v>
                </c:pt>
                <c:pt idx="401">
                  <c:v>40814</c:v>
                </c:pt>
                <c:pt idx="402">
                  <c:v>40821</c:v>
                </c:pt>
                <c:pt idx="403">
                  <c:v>40826</c:v>
                </c:pt>
                <c:pt idx="404">
                  <c:v>40834</c:v>
                </c:pt>
                <c:pt idx="405">
                  <c:v>40835</c:v>
                </c:pt>
                <c:pt idx="406">
                  <c:v>41034</c:v>
                </c:pt>
                <c:pt idx="407">
                  <c:v>41045</c:v>
                </c:pt>
                <c:pt idx="408">
                  <c:v>41051</c:v>
                </c:pt>
                <c:pt idx="409">
                  <c:v>41052</c:v>
                </c:pt>
                <c:pt idx="410">
                  <c:v>41059</c:v>
                </c:pt>
                <c:pt idx="411">
                  <c:v>41062</c:v>
                </c:pt>
                <c:pt idx="412">
                  <c:v>41066</c:v>
                </c:pt>
                <c:pt idx="413">
                  <c:v>41073</c:v>
                </c:pt>
                <c:pt idx="414">
                  <c:v>41074</c:v>
                </c:pt>
                <c:pt idx="415">
                  <c:v>41076</c:v>
                </c:pt>
                <c:pt idx="416">
                  <c:v>41079</c:v>
                </c:pt>
                <c:pt idx="417">
                  <c:v>41080</c:v>
                </c:pt>
                <c:pt idx="418">
                  <c:v>41081</c:v>
                </c:pt>
                <c:pt idx="419">
                  <c:v>41086</c:v>
                </c:pt>
                <c:pt idx="420">
                  <c:v>41087</c:v>
                </c:pt>
                <c:pt idx="421">
                  <c:v>41092</c:v>
                </c:pt>
                <c:pt idx="422">
                  <c:v>41094</c:v>
                </c:pt>
                <c:pt idx="423">
                  <c:v>41095</c:v>
                </c:pt>
                <c:pt idx="424">
                  <c:v>41100</c:v>
                </c:pt>
                <c:pt idx="425">
                  <c:v>41101</c:v>
                </c:pt>
                <c:pt idx="426">
                  <c:v>41102</c:v>
                </c:pt>
                <c:pt idx="427">
                  <c:v>41108</c:v>
                </c:pt>
                <c:pt idx="428">
                  <c:v>41112</c:v>
                </c:pt>
                <c:pt idx="429">
                  <c:v>41113</c:v>
                </c:pt>
                <c:pt idx="430">
                  <c:v>41115</c:v>
                </c:pt>
                <c:pt idx="431">
                  <c:v>41116</c:v>
                </c:pt>
                <c:pt idx="432">
                  <c:v>41122</c:v>
                </c:pt>
                <c:pt idx="433">
                  <c:v>41123</c:v>
                </c:pt>
                <c:pt idx="434">
                  <c:v>41128</c:v>
                </c:pt>
                <c:pt idx="435">
                  <c:v>41129</c:v>
                </c:pt>
                <c:pt idx="436">
                  <c:v>41136</c:v>
                </c:pt>
                <c:pt idx="437">
                  <c:v>41143</c:v>
                </c:pt>
                <c:pt idx="438">
                  <c:v>41150</c:v>
                </c:pt>
                <c:pt idx="439">
                  <c:v>41151</c:v>
                </c:pt>
                <c:pt idx="440">
                  <c:v>41155</c:v>
                </c:pt>
                <c:pt idx="441">
                  <c:v>41157</c:v>
                </c:pt>
                <c:pt idx="442">
                  <c:v>41158</c:v>
                </c:pt>
                <c:pt idx="443">
                  <c:v>41168</c:v>
                </c:pt>
                <c:pt idx="444">
                  <c:v>41170</c:v>
                </c:pt>
                <c:pt idx="445">
                  <c:v>41171</c:v>
                </c:pt>
                <c:pt idx="446">
                  <c:v>41185</c:v>
                </c:pt>
                <c:pt idx="447">
                  <c:v>41192</c:v>
                </c:pt>
                <c:pt idx="448">
                  <c:v>41205</c:v>
                </c:pt>
                <c:pt idx="449">
                  <c:v>41211</c:v>
                </c:pt>
                <c:pt idx="450">
                  <c:v>41359</c:v>
                </c:pt>
                <c:pt idx="451">
                  <c:v>41414</c:v>
                </c:pt>
                <c:pt idx="452">
                  <c:v>41431</c:v>
                </c:pt>
                <c:pt idx="453">
                  <c:v>41435</c:v>
                </c:pt>
                <c:pt idx="454">
                  <c:v>41437</c:v>
                </c:pt>
                <c:pt idx="455">
                  <c:v>41443</c:v>
                </c:pt>
                <c:pt idx="456">
                  <c:v>41444</c:v>
                </c:pt>
                <c:pt idx="457">
                  <c:v>41449</c:v>
                </c:pt>
                <c:pt idx="458">
                  <c:v>41451</c:v>
                </c:pt>
                <c:pt idx="459">
                  <c:v>41456</c:v>
                </c:pt>
                <c:pt idx="460">
                  <c:v>41458</c:v>
                </c:pt>
                <c:pt idx="461">
                  <c:v>41465</c:v>
                </c:pt>
                <c:pt idx="462">
                  <c:v>41472</c:v>
                </c:pt>
                <c:pt idx="463">
                  <c:v>41473</c:v>
                </c:pt>
                <c:pt idx="464">
                  <c:v>41476</c:v>
                </c:pt>
                <c:pt idx="465">
                  <c:v>41478</c:v>
                </c:pt>
                <c:pt idx="466">
                  <c:v>41479</c:v>
                </c:pt>
                <c:pt idx="467">
                  <c:v>41486</c:v>
                </c:pt>
                <c:pt idx="468">
                  <c:v>41493</c:v>
                </c:pt>
                <c:pt idx="469">
                  <c:v>41494</c:v>
                </c:pt>
                <c:pt idx="470">
                  <c:v>41499</c:v>
                </c:pt>
                <c:pt idx="471">
                  <c:v>41500</c:v>
                </c:pt>
                <c:pt idx="472">
                  <c:v>41504</c:v>
                </c:pt>
                <c:pt idx="473">
                  <c:v>41507</c:v>
                </c:pt>
                <c:pt idx="474">
                  <c:v>41511</c:v>
                </c:pt>
                <c:pt idx="475">
                  <c:v>41514</c:v>
                </c:pt>
                <c:pt idx="476">
                  <c:v>41515</c:v>
                </c:pt>
                <c:pt idx="477">
                  <c:v>41520</c:v>
                </c:pt>
                <c:pt idx="478">
                  <c:v>41521</c:v>
                </c:pt>
                <c:pt idx="479">
                  <c:v>41523</c:v>
                </c:pt>
                <c:pt idx="480">
                  <c:v>41525</c:v>
                </c:pt>
                <c:pt idx="481">
                  <c:v>41527</c:v>
                </c:pt>
                <c:pt idx="482">
                  <c:v>41528</c:v>
                </c:pt>
                <c:pt idx="483">
                  <c:v>41535</c:v>
                </c:pt>
                <c:pt idx="484">
                  <c:v>41542</c:v>
                </c:pt>
                <c:pt idx="485">
                  <c:v>41555</c:v>
                </c:pt>
                <c:pt idx="486">
                  <c:v>41556</c:v>
                </c:pt>
                <c:pt idx="487">
                  <c:v>41568</c:v>
                </c:pt>
                <c:pt idx="488">
                  <c:v>41667</c:v>
                </c:pt>
                <c:pt idx="489">
                  <c:v>41723</c:v>
                </c:pt>
                <c:pt idx="490">
                  <c:v>41779</c:v>
                </c:pt>
                <c:pt idx="491">
                  <c:v>41780</c:v>
                </c:pt>
                <c:pt idx="492">
                  <c:v>41787</c:v>
                </c:pt>
                <c:pt idx="493">
                  <c:v>41800</c:v>
                </c:pt>
                <c:pt idx="494">
                  <c:v>41801</c:v>
                </c:pt>
                <c:pt idx="495">
                  <c:v>41808</c:v>
                </c:pt>
                <c:pt idx="496">
                  <c:v>41815</c:v>
                </c:pt>
                <c:pt idx="497">
                  <c:v>41822</c:v>
                </c:pt>
                <c:pt idx="498">
                  <c:v>41828</c:v>
                </c:pt>
                <c:pt idx="499">
                  <c:v>41829</c:v>
                </c:pt>
                <c:pt idx="500">
                  <c:v>41837</c:v>
                </c:pt>
                <c:pt idx="501">
                  <c:v>41845</c:v>
                </c:pt>
                <c:pt idx="502">
                  <c:v>41850</c:v>
                </c:pt>
                <c:pt idx="503">
                  <c:v>41852</c:v>
                </c:pt>
                <c:pt idx="504">
                  <c:v>41856</c:v>
                </c:pt>
                <c:pt idx="505">
                  <c:v>41857</c:v>
                </c:pt>
                <c:pt idx="506">
                  <c:v>41866</c:v>
                </c:pt>
                <c:pt idx="507">
                  <c:v>41870</c:v>
                </c:pt>
                <c:pt idx="508">
                  <c:v>41871</c:v>
                </c:pt>
                <c:pt idx="509">
                  <c:v>41876</c:v>
                </c:pt>
                <c:pt idx="510">
                  <c:v>41880</c:v>
                </c:pt>
                <c:pt idx="511">
                  <c:v>41884</c:v>
                </c:pt>
                <c:pt idx="512">
                  <c:v>41887</c:v>
                </c:pt>
                <c:pt idx="513">
                  <c:v>41890</c:v>
                </c:pt>
                <c:pt idx="514">
                  <c:v>41891</c:v>
                </c:pt>
                <c:pt idx="515">
                  <c:v>41893</c:v>
                </c:pt>
                <c:pt idx="516">
                  <c:v>41897</c:v>
                </c:pt>
                <c:pt idx="517">
                  <c:v>41899</c:v>
                </c:pt>
                <c:pt idx="518">
                  <c:v>41906</c:v>
                </c:pt>
                <c:pt idx="519">
                  <c:v>41915</c:v>
                </c:pt>
                <c:pt idx="520">
                  <c:v>41919</c:v>
                </c:pt>
                <c:pt idx="521">
                  <c:v>41920</c:v>
                </c:pt>
                <c:pt idx="522">
                  <c:v>41922</c:v>
                </c:pt>
                <c:pt idx="523">
                  <c:v>41927</c:v>
                </c:pt>
                <c:pt idx="524">
                  <c:v>42067</c:v>
                </c:pt>
                <c:pt idx="525">
                  <c:v>42135</c:v>
                </c:pt>
                <c:pt idx="526">
                  <c:v>42138</c:v>
                </c:pt>
                <c:pt idx="527">
                  <c:v>42144</c:v>
                </c:pt>
                <c:pt idx="528">
                  <c:v>42151</c:v>
                </c:pt>
                <c:pt idx="529">
                  <c:v>42158</c:v>
                </c:pt>
                <c:pt idx="530">
                  <c:v>42163</c:v>
                </c:pt>
                <c:pt idx="531">
                  <c:v>42165</c:v>
                </c:pt>
                <c:pt idx="532">
                  <c:v>42172</c:v>
                </c:pt>
                <c:pt idx="533">
                  <c:v>42179</c:v>
                </c:pt>
                <c:pt idx="534">
                  <c:v>42186</c:v>
                </c:pt>
                <c:pt idx="535">
                  <c:v>42191</c:v>
                </c:pt>
                <c:pt idx="536">
                  <c:v>42200</c:v>
                </c:pt>
                <c:pt idx="537">
                  <c:v>42207</c:v>
                </c:pt>
                <c:pt idx="538">
                  <c:v>42214</c:v>
                </c:pt>
                <c:pt idx="539">
                  <c:v>42215</c:v>
                </c:pt>
                <c:pt idx="540">
                  <c:v>42219</c:v>
                </c:pt>
                <c:pt idx="541">
                  <c:v>42220</c:v>
                </c:pt>
                <c:pt idx="542">
                  <c:v>42221</c:v>
                </c:pt>
                <c:pt idx="543">
                  <c:v>42223</c:v>
                </c:pt>
                <c:pt idx="544">
                  <c:v>42226</c:v>
                </c:pt>
                <c:pt idx="545">
                  <c:v>42227</c:v>
                </c:pt>
                <c:pt idx="546">
                  <c:v>42228</c:v>
                </c:pt>
                <c:pt idx="547">
                  <c:v>42230</c:v>
                </c:pt>
                <c:pt idx="548">
                  <c:v>42233</c:v>
                </c:pt>
                <c:pt idx="549">
                  <c:v>42235</c:v>
                </c:pt>
                <c:pt idx="550">
                  <c:v>42237</c:v>
                </c:pt>
                <c:pt idx="551">
                  <c:v>42239</c:v>
                </c:pt>
                <c:pt idx="552">
                  <c:v>42240</c:v>
                </c:pt>
                <c:pt idx="553">
                  <c:v>42241</c:v>
                </c:pt>
                <c:pt idx="554">
                  <c:v>42242</c:v>
                </c:pt>
                <c:pt idx="555">
                  <c:v>42244</c:v>
                </c:pt>
                <c:pt idx="556">
                  <c:v>42247</c:v>
                </c:pt>
                <c:pt idx="557">
                  <c:v>42248</c:v>
                </c:pt>
                <c:pt idx="558">
                  <c:v>42249</c:v>
                </c:pt>
                <c:pt idx="559">
                  <c:v>42251</c:v>
                </c:pt>
                <c:pt idx="560">
                  <c:v>42255</c:v>
                </c:pt>
                <c:pt idx="561">
                  <c:v>42256</c:v>
                </c:pt>
                <c:pt idx="562">
                  <c:v>42262</c:v>
                </c:pt>
                <c:pt idx="563">
                  <c:v>42263</c:v>
                </c:pt>
                <c:pt idx="564">
                  <c:v>42269</c:v>
                </c:pt>
                <c:pt idx="565">
                  <c:v>42270</c:v>
                </c:pt>
                <c:pt idx="566">
                  <c:v>42276</c:v>
                </c:pt>
                <c:pt idx="567">
                  <c:v>42277</c:v>
                </c:pt>
                <c:pt idx="568">
                  <c:v>42282</c:v>
                </c:pt>
                <c:pt idx="569">
                  <c:v>42284</c:v>
                </c:pt>
                <c:pt idx="570">
                  <c:v>42291</c:v>
                </c:pt>
                <c:pt idx="571">
                  <c:v>42397</c:v>
                </c:pt>
                <c:pt idx="572">
                  <c:v>42445</c:v>
                </c:pt>
                <c:pt idx="573">
                  <c:v>42506</c:v>
                </c:pt>
                <c:pt idx="574">
                  <c:v>42529</c:v>
                </c:pt>
                <c:pt idx="575">
                  <c:v>42536</c:v>
                </c:pt>
                <c:pt idx="576">
                  <c:v>42542</c:v>
                </c:pt>
                <c:pt idx="577">
                  <c:v>42543</c:v>
                </c:pt>
                <c:pt idx="578">
                  <c:v>42550</c:v>
                </c:pt>
                <c:pt idx="579">
                  <c:v>42552</c:v>
                </c:pt>
                <c:pt idx="580">
                  <c:v>42557</c:v>
                </c:pt>
                <c:pt idx="581">
                  <c:v>42559</c:v>
                </c:pt>
                <c:pt idx="582">
                  <c:v>42562</c:v>
                </c:pt>
                <c:pt idx="583">
                  <c:v>42564</c:v>
                </c:pt>
                <c:pt idx="584">
                  <c:v>42566</c:v>
                </c:pt>
                <c:pt idx="585">
                  <c:v>42569</c:v>
                </c:pt>
                <c:pt idx="586">
                  <c:v>42571</c:v>
                </c:pt>
                <c:pt idx="587">
                  <c:v>42573</c:v>
                </c:pt>
                <c:pt idx="588">
                  <c:v>42576</c:v>
                </c:pt>
                <c:pt idx="589">
                  <c:v>42578</c:v>
                </c:pt>
                <c:pt idx="590">
                  <c:v>42580</c:v>
                </c:pt>
                <c:pt idx="591">
                  <c:v>42583</c:v>
                </c:pt>
                <c:pt idx="592">
                  <c:v>42585</c:v>
                </c:pt>
                <c:pt idx="593">
                  <c:v>42587</c:v>
                </c:pt>
                <c:pt idx="594">
                  <c:v>42590</c:v>
                </c:pt>
                <c:pt idx="595">
                  <c:v>42592</c:v>
                </c:pt>
                <c:pt idx="596">
                  <c:v>42594</c:v>
                </c:pt>
                <c:pt idx="597">
                  <c:v>42597</c:v>
                </c:pt>
                <c:pt idx="598">
                  <c:v>42599</c:v>
                </c:pt>
                <c:pt idx="599">
                  <c:v>42601</c:v>
                </c:pt>
                <c:pt idx="600">
                  <c:v>42604</c:v>
                </c:pt>
                <c:pt idx="601">
                  <c:v>42606</c:v>
                </c:pt>
                <c:pt idx="602">
                  <c:v>42608</c:v>
                </c:pt>
                <c:pt idx="603">
                  <c:v>42611</c:v>
                </c:pt>
                <c:pt idx="604">
                  <c:v>42613</c:v>
                </c:pt>
                <c:pt idx="605">
                  <c:v>42618</c:v>
                </c:pt>
                <c:pt idx="606">
                  <c:v>42620</c:v>
                </c:pt>
                <c:pt idx="607">
                  <c:v>42622</c:v>
                </c:pt>
                <c:pt idx="608">
                  <c:v>42625</c:v>
                </c:pt>
                <c:pt idx="609">
                  <c:v>42627</c:v>
                </c:pt>
                <c:pt idx="610">
                  <c:v>42629</c:v>
                </c:pt>
                <c:pt idx="611">
                  <c:v>42632</c:v>
                </c:pt>
                <c:pt idx="612">
                  <c:v>42634</c:v>
                </c:pt>
                <c:pt idx="613">
                  <c:v>42636</c:v>
                </c:pt>
                <c:pt idx="614">
                  <c:v>42639</c:v>
                </c:pt>
                <c:pt idx="615">
                  <c:v>42641</c:v>
                </c:pt>
                <c:pt idx="616">
                  <c:v>42643</c:v>
                </c:pt>
              </c:numCache>
            </c:numRef>
          </c:cat>
          <c:val>
            <c:numRef>
              <c:f>Sheet2!$B$2:$B$618</c:f>
              <c:numCache>
                <c:formatCode>0.00</c:formatCode>
                <c:ptCount val="617"/>
                <c:pt idx="0">
                  <c:v>9.1999999999999993</c:v>
                </c:pt>
                <c:pt idx="1">
                  <c:v>3.51</c:v>
                </c:pt>
                <c:pt idx="2">
                  <c:v>3.51</c:v>
                </c:pt>
                <c:pt idx="3">
                  <c:v>3.6</c:v>
                </c:pt>
                <c:pt idx="4">
                  <c:v>3.72</c:v>
                </c:pt>
                <c:pt idx="5">
                  <c:v>3.81</c:v>
                </c:pt>
                <c:pt idx="6">
                  <c:v>3.75</c:v>
                </c:pt>
                <c:pt idx="7">
                  <c:v>3.57</c:v>
                </c:pt>
                <c:pt idx="8">
                  <c:v>3.14</c:v>
                </c:pt>
                <c:pt idx="9">
                  <c:v>2.87</c:v>
                </c:pt>
                <c:pt idx="10">
                  <c:v>2.0149999999999997</c:v>
                </c:pt>
                <c:pt idx="11">
                  <c:v>2.0699999999999998</c:v>
                </c:pt>
                <c:pt idx="12">
                  <c:v>2.0099999999999998</c:v>
                </c:pt>
                <c:pt idx="13">
                  <c:v>1.92</c:v>
                </c:pt>
                <c:pt idx="14">
                  <c:v>1.65</c:v>
                </c:pt>
                <c:pt idx="15">
                  <c:v>1.52</c:v>
                </c:pt>
                <c:pt idx="16">
                  <c:v>1.2</c:v>
                </c:pt>
                <c:pt idx="17">
                  <c:v>1.34</c:v>
                </c:pt>
                <c:pt idx="18">
                  <c:v>1.31</c:v>
                </c:pt>
                <c:pt idx="19">
                  <c:v>1.55</c:v>
                </c:pt>
                <c:pt idx="20">
                  <c:v>1.77</c:v>
                </c:pt>
                <c:pt idx="21">
                  <c:v>1.74</c:v>
                </c:pt>
                <c:pt idx="22">
                  <c:v>1.58</c:v>
                </c:pt>
                <c:pt idx="23">
                  <c:v>2</c:v>
                </c:pt>
                <c:pt idx="24">
                  <c:v>1.46</c:v>
                </c:pt>
                <c:pt idx="25">
                  <c:v>1.71</c:v>
                </c:pt>
                <c:pt idx="26">
                  <c:v>1.86</c:v>
                </c:pt>
                <c:pt idx="27">
                  <c:v>1.95</c:v>
                </c:pt>
                <c:pt idx="28">
                  <c:v>2.74</c:v>
                </c:pt>
                <c:pt idx="29">
                  <c:v>3.66</c:v>
                </c:pt>
                <c:pt idx="30">
                  <c:v>3.66</c:v>
                </c:pt>
                <c:pt idx="31">
                  <c:v>3.6</c:v>
                </c:pt>
                <c:pt idx="32">
                  <c:v>3.57</c:v>
                </c:pt>
                <c:pt idx="33">
                  <c:v>4.6900000000000004</c:v>
                </c:pt>
                <c:pt idx="34">
                  <c:v>4.1500000000000004</c:v>
                </c:pt>
                <c:pt idx="35">
                  <c:v>4</c:v>
                </c:pt>
                <c:pt idx="36">
                  <c:v>3.14</c:v>
                </c:pt>
                <c:pt idx="37">
                  <c:v>2.4700000000000002</c:v>
                </c:pt>
                <c:pt idx="38">
                  <c:v>3.9624479999999997</c:v>
                </c:pt>
                <c:pt idx="39">
                  <c:v>2.4900000000000002</c:v>
                </c:pt>
                <c:pt idx="40">
                  <c:v>3.2</c:v>
                </c:pt>
                <c:pt idx="41">
                  <c:v>3.3</c:v>
                </c:pt>
                <c:pt idx="42">
                  <c:v>2.9</c:v>
                </c:pt>
                <c:pt idx="43">
                  <c:v>1.98</c:v>
                </c:pt>
                <c:pt idx="44">
                  <c:v>2.5146300000000004</c:v>
                </c:pt>
                <c:pt idx="45">
                  <c:v>4.2672509999999999</c:v>
                </c:pt>
                <c:pt idx="46">
                  <c:v>3</c:v>
                </c:pt>
                <c:pt idx="47">
                  <c:v>3.1</c:v>
                </c:pt>
                <c:pt idx="48">
                  <c:v>2.6</c:v>
                </c:pt>
                <c:pt idx="49">
                  <c:v>3.05</c:v>
                </c:pt>
                <c:pt idx="50">
                  <c:v>2.3499999999999996</c:v>
                </c:pt>
                <c:pt idx="51">
                  <c:v>3.0999999999999996</c:v>
                </c:pt>
                <c:pt idx="52">
                  <c:v>1.83</c:v>
                </c:pt>
                <c:pt idx="53">
                  <c:v>1.75</c:v>
                </c:pt>
                <c:pt idx="54">
                  <c:v>1.52</c:v>
                </c:pt>
                <c:pt idx="55">
                  <c:v>1.65</c:v>
                </c:pt>
                <c:pt idx="56">
                  <c:v>2.29</c:v>
                </c:pt>
                <c:pt idx="57">
                  <c:v>2.2999999999999998</c:v>
                </c:pt>
                <c:pt idx="58">
                  <c:v>2.39</c:v>
                </c:pt>
                <c:pt idx="59">
                  <c:v>2.39</c:v>
                </c:pt>
                <c:pt idx="60">
                  <c:v>2.36</c:v>
                </c:pt>
                <c:pt idx="61">
                  <c:v>2.67</c:v>
                </c:pt>
                <c:pt idx="62">
                  <c:v>2.9</c:v>
                </c:pt>
                <c:pt idx="63">
                  <c:v>3.51</c:v>
                </c:pt>
                <c:pt idx="64">
                  <c:v>3.05</c:v>
                </c:pt>
                <c:pt idx="65">
                  <c:v>3.2</c:v>
                </c:pt>
                <c:pt idx="66">
                  <c:v>3.5</c:v>
                </c:pt>
                <c:pt idx="67">
                  <c:v>5.33</c:v>
                </c:pt>
                <c:pt idx="68">
                  <c:v>1.83</c:v>
                </c:pt>
                <c:pt idx="69">
                  <c:v>2.3499999999999996</c:v>
                </c:pt>
                <c:pt idx="70">
                  <c:v>1.73</c:v>
                </c:pt>
                <c:pt idx="71">
                  <c:v>2.4000000000000004</c:v>
                </c:pt>
                <c:pt idx="72">
                  <c:v>3.76</c:v>
                </c:pt>
                <c:pt idx="73">
                  <c:v>3.71</c:v>
                </c:pt>
                <c:pt idx="74">
                  <c:v>4.1150000000000002</c:v>
                </c:pt>
                <c:pt idx="75">
                  <c:v>2.415</c:v>
                </c:pt>
                <c:pt idx="76">
                  <c:v>2.0199999999999996</c:v>
                </c:pt>
                <c:pt idx="77">
                  <c:v>1.6</c:v>
                </c:pt>
                <c:pt idx="78">
                  <c:v>1.88</c:v>
                </c:pt>
                <c:pt idx="79">
                  <c:v>3.51</c:v>
                </c:pt>
                <c:pt idx="80">
                  <c:v>4.6500000000000004</c:v>
                </c:pt>
                <c:pt idx="81">
                  <c:v>3.81</c:v>
                </c:pt>
                <c:pt idx="82">
                  <c:v>3.7350000000000003</c:v>
                </c:pt>
                <c:pt idx="83">
                  <c:v>2.44</c:v>
                </c:pt>
                <c:pt idx="84">
                  <c:v>2.48</c:v>
                </c:pt>
                <c:pt idx="85">
                  <c:v>2.44</c:v>
                </c:pt>
                <c:pt idx="86">
                  <c:v>2.4750000000000001</c:v>
                </c:pt>
                <c:pt idx="87">
                  <c:v>2.29</c:v>
                </c:pt>
                <c:pt idx="88">
                  <c:v>2.5</c:v>
                </c:pt>
                <c:pt idx="89">
                  <c:v>2.13</c:v>
                </c:pt>
                <c:pt idx="90">
                  <c:v>1.75</c:v>
                </c:pt>
                <c:pt idx="91">
                  <c:v>1.5249999999999999</c:v>
                </c:pt>
                <c:pt idx="92">
                  <c:v>1.4</c:v>
                </c:pt>
                <c:pt idx="93">
                  <c:v>1.675</c:v>
                </c:pt>
                <c:pt idx="94">
                  <c:v>3.6950000000000003</c:v>
                </c:pt>
                <c:pt idx="95">
                  <c:v>4.04</c:v>
                </c:pt>
                <c:pt idx="96">
                  <c:v>2.8200000000000003</c:v>
                </c:pt>
                <c:pt idx="97">
                  <c:v>2.97</c:v>
                </c:pt>
                <c:pt idx="98">
                  <c:v>3.085</c:v>
                </c:pt>
                <c:pt idx="99">
                  <c:v>3.28</c:v>
                </c:pt>
                <c:pt idx="100">
                  <c:v>1.9449999999999998</c:v>
                </c:pt>
                <c:pt idx="101">
                  <c:v>3.12</c:v>
                </c:pt>
                <c:pt idx="102">
                  <c:v>3.39</c:v>
                </c:pt>
                <c:pt idx="103">
                  <c:v>2.67</c:v>
                </c:pt>
                <c:pt idx="104">
                  <c:v>1.9849999999999999</c:v>
                </c:pt>
                <c:pt idx="105">
                  <c:v>1.6</c:v>
                </c:pt>
                <c:pt idx="106">
                  <c:v>2.9750000000000001</c:v>
                </c:pt>
                <c:pt idx="107">
                  <c:v>4.3800000000000008</c:v>
                </c:pt>
                <c:pt idx="108">
                  <c:v>2.895</c:v>
                </c:pt>
                <c:pt idx="109">
                  <c:v>3.4624999999999999</c:v>
                </c:pt>
                <c:pt idx="110">
                  <c:v>3.81</c:v>
                </c:pt>
                <c:pt idx="111">
                  <c:v>3.25</c:v>
                </c:pt>
                <c:pt idx="112">
                  <c:v>2.2850000000000001</c:v>
                </c:pt>
                <c:pt idx="113">
                  <c:v>3.125</c:v>
                </c:pt>
                <c:pt idx="114">
                  <c:v>2.7549999999999999</c:v>
                </c:pt>
                <c:pt idx="115">
                  <c:v>2.21</c:v>
                </c:pt>
                <c:pt idx="116">
                  <c:v>2.75</c:v>
                </c:pt>
                <c:pt idx="117">
                  <c:v>5.4789314999999998</c:v>
                </c:pt>
                <c:pt idx="118">
                  <c:v>4.3550230000000001</c:v>
                </c:pt>
                <c:pt idx="119">
                  <c:v>2.7</c:v>
                </c:pt>
                <c:pt idx="120">
                  <c:v>2.5192145000000004</c:v>
                </c:pt>
                <c:pt idx="121">
                  <c:v>3</c:v>
                </c:pt>
                <c:pt idx="122">
                  <c:v>3.8</c:v>
                </c:pt>
                <c:pt idx="123">
                  <c:v>3.2</c:v>
                </c:pt>
                <c:pt idx="124">
                  <c:v>3.8050229999999998</c:v>
                </c:pt>
                <c:pt idx="125">
                  <c:v>2.4</c:v>
                </c:pt>
                <c:pt idx="126">
                  <c:v>3.7</c:v>
                </c:pt>
                <c:pt idx="127">
                  <c:v>3.7</c:v>
                </c:pt>
                <c:pt idx="128">
                  <c:v>2.7</c:v>
                </c:pt>
                <c:pt idx="129">
                  <c:v>3.7</c:v>
                </c:pt>
                <c:pt idx="130">
                  <c:v>2.4</c:v>
                </c:pt>
                <c:pt idx="131">
                  <c:v>3.5</c:v>
                </c:pt>
                <c:pt idx="132">
                  <c:v>5.3</c:v>
                </c:pt>
                <c:pt idx="133">
                  <c:v>4</c:v>
                </c:pt>
                <c:pt idx="134">
                  <c:v>2.7</c:v>
                </c:pt>
                <c:pt idx="135">
                  <c:v>2.4</c:v>
                </c:pt>
                <c:pt idx="136">
                  <c:v>2.1</c:v>
                </c:pt>
                <c:pt idx="137">
                  <c:v>5.2</c:v>
                </c:pt>
                <c:pt idx="138">
                  <c:v>4.3</c:v>
                </c:pt>
                <c:pt idx="139">
                  <c:v>4</c:v>
                </c:pt>
                <c:pt idx="140">
                  <c:v>3.8</c:v>
                </c:pt>
                <c:pt idx="141">
                  <c:v>2.4</c:v>
                </c:pt>
                <c:pt idx="142">
                  <c:v>2</c:v>
                </c:pt>
                <c:pt idx="143">
                  <c:v>3</c:v>
                </c:pt>
                <c:pt idx="144">
                  <c:v>2.9</c:v>
                </c:pt>
                <c:pt idx="145">
                  <c:v>3.6</c:v>
                </c:pt>
                <c:pt idx="146">
                  <c:v>2.9</c:v>
                </c:pt>
                <c:pt idx="147">
                  <c:v>4.3</c:v>
                </c:pt>
                <c:pt idx="148">
                  <c:v>3</c:v>
                </c:pt>
                <c:pt idx="149">
                  <c:v>5.4</c:v>
                </c:pt>
                <c:pt idx="150">
                  <c:v>2.8</c:v>
                </c:pt>
                <c:pt idx="151">
                  <c:v>3.8</c:v>
                </c:pt>
                <c:pt idx="152">
                  <c:v>2.48</c:v>
                </c:pt>
                <c:pt idx="153">
                  <c:v>2.68</c:v>
                </c:pt>
                <c:pt idx="154">
                  <c:v>1.95</c:v>
                </c:pt>
                <c:pt idx="155">
                  <c:v>2.35</c:v>
                </c:pt>
                <c:pt idx="156">
                  <c:v>3.14</c:v>
                </c:pt>
                <c:pt idx="157">
                  <c:v>3.47</c:v>
                </c:pt>
                <c:pt idx="158">
                  <c:v>2.44</c:v>
                </c:pt>
                <c:pt idx="159">
                  <c:v>1.92</c:v>
                </c:pt>
                <c:pt idx="160">
                  <c:v>3</c:v>
                </c:pt>
                <c:pt idx="161">
                  <c:v>3.44</c:v>
                </c:pt>
                <c:pt idx="162">
                  <c:v>4.0999999999999996</c:v>
                </c:pt>
                <c:pt idx="163">
                  <c:v>3.4</c:v>
                </c:pt>
                <c:pt idx="164">
                  <c:v>3.63</c:v>
                </c:pt>
                <c:pt idx="165">
                  <c:v>4.07</c:v>
                </c:pt>
                <c:pt idx="166">
                  <c:v>3.29</c:v>
                </c:pt>
                <c:pt idx="167">
                  <c:v>3.085</c:v>
                </c:pt>
                <c:pt idx="168">
                  <c:v>1.49</c:v>
                </c:pt>
                <c:pt idx="169">
                  <c:v>1.5133333333333334</c:v>
                </c:pt>
                <c:pt idx="170">
                  <c:v>1.26</c:v>
                </c:pt>
                <c:pt idx="171">
                  <c:v>1.2</c:v>
                </c:pt>
                <c:pt idx="172">
                  <c:v>1.3666666666666665</c:v>
                </c:pt>
                <c:pt idx="173">
                  <c:v>1.92</c:v>
                </c:pt>
                <c:pt idx="174">
                  <c:v>2.4099999999999997</c:v>
                </c:pt>
                <c:pt idx="175">
                  <c:v>2.4</c:v>
                </c:pt>
                <c:pt idx="176">
                  <c:v>2.71</c:v>
                </c:pt>
                <c:pt idx="177">
                  <c:v>2.9350000000000001</c:v>
                </c:pt>
                <c:pt idx="178">
                  <c:v>2.6</c:v>
                </c:pt>
                <c:pt idx="179">
                  <c:v>2.71</c:v>
                </c:pt>
                <c:pt idx="180">
                  <c:v>2.4750000000000001</c:v>
                </c:pt>
                <c:pt idx="181">
                  <c:v>2.7</c:v>
                </c:pt>
                <c:pt idx="182">
                  <c:v>2.6500000000000004</c:v>
                </c:pt>
                <c:pt idx="183">
                  <c:v>3.73</c:v>
                </c:pt>
                <c:pt idx="184">
                  <c:v>3.58</c:v>
                </c:pt>
                <c:pt idx="185">
                  <c:v>4.5</c:v>
                </c:pt>
                <c:pt idx="186">
                  <c:v>3.6</c:v>
                </c:pt>
                <c:pt idx="187">
                  <c:v>2.855</c:v>
                </c:pt>
                <c:pt idx="188">
                  <c:v>3.9739999999999993</c:v>
                </c:pt>
                <c:pt idx="189">
                  <c:v>3.8849999999999998</c:v>
                </c:pt>
                <c:pt idx="190">
                  <c:v>3.76</c:v>
                </c:pt>
                <c:pt idx="191">
                  <c:v>3.2374999999999998</c:v>
                </c:pt>
                <c:pt idx="192">
                  <c:v>2.9649999999999999</c:v>
                </c:pt>
                <c:pt idx="193">
                  <c:v>2.85</c:v>
                </c:pt>
                <c:pt idx="194">
                  <c:v>2.2999999999999998</c:v>
                </c:pt>
                <c:pt idx="195">
                  <c:v>2.78</c:v>
                </c:pt>
                <c:pt idx="196">
                  <c:v>2.3849999999999998</c:v>
                </c:pt>
                <c:pt idx="197">
                  <c:v>1.91</c:v>
                </c:pt>
                <c:pt idx="198">
                  <c:v>2.09</c:v>
                </c:pt>
                <c:pt idx="199">
                  <c:v>2.0350000000000001</c:v>
                </c:pt>
                <c:pt idx="200">
                  <c:v>2.21</c:v>
                </c:pt>
                <c:pt idx="201">
                  <c:v>2.95</c:v>
                </c:pt>
                <c:pt idx="202">
                  <c:v>2.04</c:v>
                </c:pt>
                <c:pt idx="203">
                  <c:v>2.41</c:v>
                </c:pt>
                <c:pt idx="204">
                  <c:v>3.05</c:v>
                </c:pt>
                <c:pt idx="205">
                  <c:v>3.0750000000000002</c:v>
                </c:pt>
                <c:pt idx="206">
                  <c:v>3.15</c:v>
                </c:pt>
                <c:pt idx="207">
                  <c:v>3.05</c:v>
                </c:pt>
                <c:pt idx="208">
                  <c:v>3.625</c:v>
                </c:pt>
                <c:pt idx="209">
                  <c:v>3.1399999999999997</c:v>
                </c:pt>
                <c:pt idx="210">
                  <c:v>3.3499999999999996</c:v>
                </c:pt>
                <c:pt idx="211">
                  <c:v>2.88</c:v>
                </c:pt>
                <c:pt idx="212">
                  <c:v>2.7149999999999999</c:v>
                </c:pt>
                <c:pt idx="213">
                  <c:v>2.5</c:v>
                </c:pt>
                <c:pt idx="214">
                  <c:v>2.1950000000000003</c:v>
                </c:pt>
                <c:pt idx="215">
                  <c:v>2.2949999999999999</c:v>
                </c:pt>
                <c:pt idx="216">
                  <c:v>2.5449999999999999</c:v>
                </c:pt>
                <c:pt idx="217">
                  <c:v>2.645</c:v>
                </c:pt>
                <c:pt idx="218">
                  <c:v>2.7399999999999998</c:v>
                </c:pt>
                <c:pt idx="219">
                  <c:v>3.0975000000000001</c:v>
                </c:pt>
                <c:pt idx="220">
                  <c:v>2.4900000000000002</c:v>
                </c:pt>
                <c:pt idx="221">
                  <c:v>3.0474999999999999</c:v>
                </c:pt>
                <c:pt idx="222">
                  <c:v>3.3</c:v>
                </c:pt>
                <c:pt idx="223">
                  <c:v>3.36</c:v>
                </c:pt>
                <c:pt idx="224">
                  <c:v>3.14</c:v>
                </c:pt>
                <c:pt idx="225">
                  <c:v>3.41</c:v>
                </c:pt>
                <c:pt idx="226">
                  <c:v>3.19</c:v>
                </c:pt>
                <c:pt idx="227">
                  <c:v>3.8140000000000001</c:v>
                </c:pt>
                <c:pt idx="228">
                  <c:v>3.8116666666666661</c:v>
                </c:pt>
                <c:pt idx="229">
                  <c:v>3.313333333333333</c:v>
                </c:pt>
                <c:pt idx="230">
                  <c:v>3.6</c:v>
                </c:pt>
                <c:pt idx="231">
                  <c:v>3.7150000000000003</c:v>
                </c:pt>
                <c:pt idx="232">
                  <c:v>3.3785714285714286</c:v>
                </c:pt>
                <c:pt idx="233">
                  <c:v>3.7258823529411762</c:v>
                </c:pt>
                <c:pt idx="234">
                  <c:v>4</c:v>
                </c:pt>
                <c:pt idx="235">
                  <c:v>3.9014285714285717</c:v>
                </c:pt>
                <c:pt idx="236">
                  <c:v>3.4699999999999998</c:v>
                </c:pt>
                <c:pt idx="237">
                  <c:v>3.5018749999999996</c:v>
                </c:pt>
                <c:pt idx="238">
                  <c:v>2.6399999999999997</c:v>
                </c:pt>
                <c:pt idx="239">
                  <c:v>3.16</c:v>
                </c:pt>
                <c:pt idx="240">
                  <c:v>3.6142105263157895</c:v>
                </c:pt>
                <c:pt idx="241">
                  <c:v>3.12</c:v>
                </c:pt>
                <c:pt idx="242">
                  <c:v>2.9274999999999998</c:v>
                </c:pt>
                <c:pt idx="243">
                  <c:v>3.5759999999999996</c:v>
                </c:pt>
                <c:pt idx="244">
                  <c:v>3.063333333333333</c:v>
                </c:pt>
                <c:pt idx="245">
                  <c:v>3.2199999999999998</c:v>
                </c:pt>
                <c:pt idx="246">
                  <c:v>2.355</c:v>
                </c:pt>
                <c:pt idx="247">
                  <c:v>3.0474999999999999</c:v>
                </c:pt>
                <c:pt idx="248">
                  <c:v>3.4737500000000003</c:v>
                </c:pt>
                <c:pt idx="249">
                  <c:v>3.3433333333333333</c:v>
                </c:pt>
                <c:pt idx="250">
                  <c:v>2.72</c:v>
                </c:pt>
                <c:pt idx="251">
                  <c:v>2.6100000000000003</c:v>
                </c:pt>
                <c:pt idx="252">
                  <c:v>3.0485714285714285</c:v>
                </c:pt>
                <c:pt idx="253">
                  <c:v>2.91</c:v>
                </c:pt>
                <c:pt idx="254">
                  <c:v>3.24</c:v>
                </c:pt>
                <c:pt idx="255">
                  <c:v>2.98</c:v>
                </c:pt>
                <c:pt idx="256">
                  <c:v>2.8533333333333331</c:v>
                </c:pt>
                <c:pt idx="257">
                  <c:v>2.97</c:v>
                </c:pt>
                <c:pt idx="258">
                  <c:v>3.4389473684210534</c:v>
                </c:pt>
                <c:pt idx="259">
                  <c:v>3.7538461538461529</c:v>
                </c:pt>
                <c:pt idx="260">
                  <c:v>3.1575000000000002</c:v>
                </c:pt>
                <c:pt idx="261">
                  <c:v>3.0021428571428568</c:v>
                </c:pt>
                <c:pt idx="262">
                  <c:v>2.8274999999999997</c:v>
                </c:pt>
                <c:pt idx="263">
                  <c:v>3.0573333333333332</c:v>
                </c:pt>
                <c:pt idx="264">
                  <c:v>3.3964000000000012</c:v>
                </c:pt>
                <c:pt idx="265">
                  <c:v>2.8682352941176474</c:v>
                </c:pt>
                <c:pt idx="266">
                  <c:v>3.0650000000000004</c:v>
                </c:pt>
                <c:pt idx="267">
                  <c:v>2.5100000000000002</c:v>
                </c:pt>
                <c:pt idx="268">
                  <c:v>3.1199999999999992</c:v>
                </c:pt>
                <c:pt idx="269">
                  <c:v>3.07125</c:v>
                </c:pt>
                <c:pt idx="270">
                  <c:v>2.9471428571428575</c:v>
                </c:pt>
                <c:pt idx="271">
                  <c:v>2.9050000000000002</c:v>
                </c:pt>
                <c:pt idx="272">
                  <c:v>3.5411764705882351</c:v>
                </c:pt>
                <c:pt idx="273">
                  <c:v>3.375</c:v>
                </c:pt>
                <c:pt idx="274">
                  <c:v>3.5021428571428568</c:v>
                </c:pt>
                <c:pt idx="275">
                  <c:v>3.5</c:v>
                </c:pt>
                <c:pt idx="276">
                  <c:v>3.5614285714285714</c:v>
                </c:pt>
                <c:pt idx="277">
                  <c:v>3.1399999999999997</c:v>
                </c:pt>
                <c:pt idx="278">
                  <c:v>3.464375</c:v>
                </c:pt>
                <c:pt idx="279">
                  <c:v>2.68</c:v>
                </c:pt>
                <c:pt idx="280">
                  <c:v>2.1150000000000002</c:v>
                </c:pt>
                <c:pt idx="281">
                  <c:v>2.3170588235294116</c:v>
                </c:pt>
                <c:pt idx="282">
                  <c:v>2.1333333333333333</c:v>
                </c:pt>
                <c:pt idx="283">
                  <c:v>1.9868749999999999</c:v>
                </c:pt>
                <c:pt idx="284">
                  <c:v>2.3828571428571435</c:v>
                </c:pt>
                <c:pt idx="285">
                  <c:v>1.865</c:v>
                </c:pt>
                <c:pt idx="286">
                  <c:v>2.29</c:v>
                </c:pt>
                <c:pt idx="287">
                  <c:v>2.3333333333333335</c:v>
                </c:pt>
                <c:pt idx="288">
                  <c:v>2.5914285714285716</c:v>
                </c:pt>
                <c:pt idx="289">
                  <c:v>2.3166666666666664</c:v>
                </c:pt>
                <c:pt idx="290">
                  <c:v>2.717857142857143</c:v>
                </c:pt>
                <c:pt idx="291">
                  <c:v>3.05</c:v>
                </c:pt>
                <c:pt idx="292">
                  <c:v>2.6818749999999998</c:v>
                </c:pt>
                <c:pt idx="293">
                  <c:v>2.6666666666666665</c:v>
                </c:pt>
                <c:pt idx="294">
                  <c:v>2.9400000000000004</c:v>
                </c:pt>
                <c:pt idx="295">
                  <c:v>2.9907142857142857</c:v>
                </c:pt>
                <c:pt idx="296">
                  <c:v>2.9264285714285712</c:v>
                </c:pt>
                <c:pt idx="297">
                  <c:v>2.7164285714285712</c:v>
                </c:pt>
                <c:pt idx="298">
                  <c:v>3.7905555555555548</c:v>
                </c:pt>
                <c:pt idx="299">
                  <c:v>4.2487500000000011</c:v>
                </c:pt>
                <c:pt idx="300">
                  <c:v>4.4749999999999996</c:v>
                </c:pt>
                <c:pt idx="301">
                  <c:v>5</c:v>
                </c:pt>
                <c:pt idx="302">
                  <c:v>4.4332142857142864</c:v>
                </c:pt>
                <c:pt idx="303">
                  <c:v>3.6203571428571428</c:v>
                </c:pt>
                <c:pt idx="304">
                  <c:v>3.09</c:v>
                </c:pt>
                <c:pt idx="305">
                  <c:v>3.0593750000000002</c:v>
                </c:pt>
                <c:pt idx="306">
                  <c:v>4.2875000000000005</c:v>
                </c:pt>
                <c:pt idx="307">
                  <c:v>4.0066666666666668</c:v>
                </c:pt>
                <c:pt idx="308">
                  <c:v>3.7786666666666671</c:v>
                </c:pt>
                <c:pt idx="309">
                  <c:v>4.2300000000000004</c:v>
                </c:pt>
                <c:pt idx="310">
                  <c:v>3.24</c:v>
                </c:pt>
                <c:pt idx="311">
                  <c:v>3.7421428571428565</c:v>
                </c:pt>
                <c:pt idx="312">
                  <c:v>4.17</c:v>
                </c:pt>
                <c:pt idx="313">
                  <c:v>3.3007142857142853</c:v>
                </c:pt>
                <c:pt idx="314">
                  <c:v>2.75</c:v>
                </c:pt>
                <c:pt idx="315">
                  <c:v>3.7616666666666667</c:v>
                </c:pt>
                <c:pt idx="316">
                  <c:v>3.8525</c:v>
                </c:pt>
                <c:pt idx="317">
                  <c:v>2.9000000000000004</c:v>
                </c:pt>
                <c:pt idx="318">
                  <c:v>2.9194999999999993</c:v>
                </c:pt>
                <c:pt idx="319">
                  <c:v>2.9033333333333338</c:v>
                </c:pt>
                <c:pt idx="320">
                  <c:v>3.3124999999999996</c:v>
                </c:pt>
                <c:pt idx="321">
                  <c:v>2.915</c:v>
                </c:pt>
                <c:pt idx="322">
                  <c:v>2.93</c:v>
                </c:pt>
                <c:pt idx="323">
                  <c:v>3.1687500000000002</c:v>
                </c:pt>
                <c:pt idx="324">
                  <c:v>3.23</c:v>
                </c:pt>
                <c:pt idx="325">
                  <c:v>2.7600000000000002</c:v>
                </c:pt>
                <c:pt idx="326">
                  <c:v>3.8731250000000008</c:v>
                </c:pt>
                <c:pt idx="327">
                  <c:v>3.3247368421052634</c:v>
                </c:pt>
                <c:pt idx="328">
                  <c:v>3.4533333333333336</c:v>
                </c:pt>
                <c:pt idx="329">
                  <c:v>3.2549999999999999</c:v>
                </c:pt>
                <c:pt idx="330">
                  <c:v>3.1550000000000002</c:v>
                </c:pt>
                <c:pt idx="331">
                  <c:v>2.085</c:v>
                </c:pt>
                <c:pt idx="332">
                  <c:v>2.8728571428571437</c:v>
                </c:pt>
                <c:pt idx="333">
                  <c:v>2.0350000000000001</c:v>
                </c:pt>
                <c:pt idx="334">
                  <c:v>1.9385714285714286</c:v>
                </c:pt>
                <c:pt idx="335">
                  <c:v>1.8666666666666665</c:v>
                </c:pt>
                <c:pt idx="336">
                  <c:v>2.1478571428571427</c:v>
                </c:pt>
                <c:pt idx="337">
                  <c:v>2.46</c:v>
                </c:pt>
                <c:pt idx="338">
                  <c:v>2.0516666666666667</c:v>
                </c:pt>
                <c:pt idx="339">
                  <c:v>2.5718181818181822</c:v>
                </c:pt>
                <c:pt idx="340">
                  <c:v>3.26</c:v>
                </c:pt>
                <c:pt idx="341">
                  <c:v>2.6799999999999997</c:v>
                </c:pt>
                <c:pt idx="342">
                  <c:v>3.6560000000000001</c:v>
                </c:pt>
                <c:pt idx="343">
                  <c:v>3</c:v>
                </c:pt>
                <c:pt idx="344">
                  <c:v>3.1949999999999998</c:v>
                </c:pt>
                <c:pt idx="345">
                  <c:v>2.6399999999999997</c:v>
                </c:pt>
                <c:pt idx="346">
                  <c:v>2.9800000000000004</c:v>
                </c:pt>
                <c:pt idx="347">
                  <c:v>3.0392857142857137</c:v>
                </c:pt>
                <c:pt idx="348">
                  <c:v>3.1850000000000001</c:v>
                </c:pt>
                <c:pt idx="349">
                  <c:v>3.5</c:v>
                </c:pt>
                <c:pt idx="350">
                  <c:v>3.3978571428571427</c:v>
                </c:pt>
                <c:pt idx="351">
                  <c:v>2.9133333333333336</c:v>
                </c:pt>
                <c:pt idx="352">
                  <c:v>3.572857142857143</c:v>
                </c:pt>
                <c:pt idx="353">
                  <c:v>2.64</c:v>
                </c:pt>
                <c:pt idx="354">
                  <c:v>3.1345000000000001</c:v>
                </c:pt>
                <c:pt idx="355">
                  <c:v>3.7766666666666668</c:v>
                </c:pt>
                <c:pt idx="356">
                  <c:v>4.0071428571428571</c:v>
                </c:pt>
                <c:pt idx="357">
                  <c:v>4.75</c:v>
                </c:pt>
                <c:pt idx="358">
                  <c:v>2.8</c:v>
                </c:pt>
                <c:pt idx="359">
                  <c:v>2.7807142857142857</c:v>
                </c:pt>
                <c:pt idx="360">
                  <c:v>2.605</c:v>
                </c:pt>
                <c:pt idx="361">
                  <c:v>3.3835714285714285</c:v>
                </c:pt>
                <c:pt idx="362">
                  <c:v>3.9085714285714279</c:v>
                </c:pt>
                <c:pt idx="363">
                  <c:v>4</c:v>
                </c:pt>
                <c:pt idx="364">
                  <c:v>3.7707142857142855</c:v>
                </c:pt>
                <c:pt idx="365">
                  <c:v>3.8449999999999998</c:v>
                </c:pt>
                <c:pt idx="366">
                  <c:v>3.9268749999999994</c:v>
                </c:pt>
                <c:pt idx="367">
                  <c:v>4.4333333333333336</c:v>
                </c:pt>
                <c:pt idx="368">
                  <c:v>3.9257142857142853</c:v>
                </c:pt>
                <c:pt idx="369">
                  <c:v>4.6733333333333329</c:v>
                </c:pt>
                <c:pt idx="370">
                  <c:v>4.6850000000000005</c:v>
                </c:pt>
                <c:pt idx="371">
                  <c:v>4.5959999999999992</c:v>
                </c:pt>
                <c:pt idx="372">
                  <c:v>4.402857142857143</c:v>
                </c:pt>
                <c:pt idx="373">
                  <c:v>5.24</c:v>
                </c:pt>
                <c:pt idx="374">
                  <c:v>4.922142857142858</c:v>
                </c:pt>
                <c:pt idx="375">
                  <c:v>5.57</c:v>
                </c:pt>
                <c:pt idx="376">
                  <c:v>5.33</c:v>
                </c:pt>
                <c:pt idx="377">
                  <c:v>5.4821428571428568</c:v>
                </c:pt>
                <c:pt idx="378">
                  <c:v>5.4064285714285711</c:v>
                </c:pt>
                <c:pt idx="379">
                  <c:v>5.4328571428571433</c:v>
                </c:pt>
                <c:pt idx="380">
                  <c:v>5.1436363636363645</c:v>
                </c:pt>
                <c:pt idx="381">
                  <c:v>5.5035714285714281</c:v>
                </c:pt>
                <c:pt idx="382">
                  <c:v>5.9420000000000002</c:v>
                </c:pt>
                <c:pt idx="383">
                  <c:v>6.33</c:v>
                </c:pt>
                <c:pt idx="384">
                  <c:v>6.0014285714285709</c:v>
                </c:pt>
                <c:pt idx="385">
                  <c:v>6.26</c:v>
                </c:pt>
                <c:pt idx="386">
                  <c:v>5.8585714285714285</c:v>
                </c:pt>
                <c:pt idx="387">
                  <c:v>5.1966666666666663</c:v>
                </c:pt>
                <c:pt idx="388">
                  <c:v>5.677083333333333</c:v>
                </c:pt>
                <c:pt idx="389">
                  <c:v>5.8935714285714296</c:v>
                </c:pt>
                <c:pt idx="390">
                  <c:v>5.3807142857142862</c:v>
                </c:pt>
                <c:pt idx="391">
                  <c:v>5.1214285714285719</c:v>
                </c:pt>
                <c:pt idx="392">
                  <c:v>4.055714285714286</c:v>
                </c:pt>
                <c:pt idx="393">
                  <c:v>3.3049999999999997</c:v>
                </c:pt>
                <c:pt idx="394">
                  <c:v>3.3266666666666667</c:v>
                </c:pt>
                <c:pt idx="395">
                  <c:v>2.3149999999999999</c:v>
                </c:pt>
                <c:pt idx="396">
                  <c:v>2.3037500000000004</c:v>
                </c:pt>
                <c:pt idx="397">
                  <c:v>2.2921428571428568</c:v>
                </c:pt>
                <c:pt idx="398">
                  <c:v>2.1816666666666666</c:v>
                </c:pt>
                <c:pt idx="399">
                  <c:v>2.7421428571428579</c:v>
                </c:pt>
                <c:pt idx="400">
                  <c:v>2.2999999999999998</c:v>
                </c:pt>
                <c:pt idx="401">
                  <c:v>2.1635714285714287</c:v>
                </c:pt>
                <c:pt idx="402">
                  <c:v>2.2464285714285714</c:v>
                </c:pt>
                <c:pt idx="403">
                  <c:v>3.0425806451612893</c:v>
                </c:pt>
                <c:pt idx="404">
                  <c:v>2.85</c:v>
                </c:pt>
                <c:pt idx="405">
                  <c:v>3.4678571428571425</c:v>
                </c:pt>
                <c:pt idx="406">
                  <c:v>3.0700000000000003</c:v>
                </c:pt>
                <c:pt idx="407">
                  <c:v>3.0085714285714285</c:v>
                </c:pt>
                <c:pt idx="408">
                  <c:v>2.85</c:v>
                </c:pt>
                <c:pt idx="409">
                  <c:v>2.69</c:v>
                </c:pt>
                <c:pt idx="410">
                  <c:v>2.6</c:v>
                </c:pt>
                <c:pt idx="411">
                  <c:v>2.793333333333333</c:v>
                </c:pt>
                <c:pt idx="412">
                  <c:v>2.6885714285714286</c:v>
                </c:pt>
                <c:pt idx="413">
                  <c:v>3.2482352941176469</c:v>
                </c:pt>
                <c:pt idx="414">
                  <c:v>2.85</c:v>
                </c:pt>
                <c:pt idx="415">
                  <c:v>2.813333333333333</c:v>
                </c:pt>
                <c:pt idx="416">
                  <c:v>3.4500000000000006</c:v>
                </c:pt>
                <c:pt idx="417">
                  <c:v>2.7792307692307694</c:v>
                </c:pt>
                <c:pt idx="418">
                  <c:v>3.05</c:v>
                </c:pt>
                <c:pt idx="419">
                  <c:v>3.0677777777777768</c:v>
                </c:pt>
                <c:pt idx="420">
                  <c:v>2.9571428571428569</c:v>
                </c:pt>
                <c:pt idx="421">
                  <c:v>3.9566666666666666</c:v>
                </c:pt>
                <c:pt idx="422">
                  <c:v>3.61625</c:v>
                </c:pt>
                <c:pt idx="423">
                  <c:v>3.8000000000000003</c:v>
                </c:pt>
                <c:pt idx="424">
                  <c:v>3.45</c:v>
                </c:pt>
                <c:pt idx="425">
                  <c:v>3.6107142857142862</c:v>
                </c:pt>
                <c:pt idx="426">
                  <c:v>3.7033333333333331</c:v>
                </c:pt>
                <c:pt idx="427">
                  <c:v>2.7164285714285716</c:v>
                </c:pt>
                <c:pt idx="428">
                  <c:v>2.2333333333333334</c:v>
                </c:pt>
                <c:pt idx="429">
                  <c:v>2.81</c:v>
                </c:pt>
                <c:pt idx="430">
                  <c:v>2.1135714285714284</c:v>
                </c:pt>
                <c:pt idx="431">
                  <c:v>1.9500000000000002</c:v>
                </c:pt>
                <c:pt idx="432">
                  <c:v>2.1021428571428573</c:v>
                </c:pt>
                <c:pt idx="433">
                  <c:v>2.2933333333333334</c:v>
                </c:pt>
                <c:pt idx="434">
                  <c:v>2.2999999999999998</c:v>
                </c:pt>
                <c:pt idx="435">
                  <c:v>2.4758823529411766</c:v>
                </c:pt>
                <c:pt idx="436">
                  <c:v>2.5374999999999996</c:v>
                </c:pt>
                <c:pt idx="437">
                  <c:v>2.5236842105263158</c:v>
                </c:pt>
                <c:pt idx="438">
                  <c:v>2.8142857142857145</c:v>
                </c:pt>
                <c:pt idx="439">
                  <c:v>3.206666666666667</c:v>
                </c:pt>
                <c:pt idx="440">
                  <c:v>2.5300000000000002</c:v>
                </c:pt>
                <c:pt idx="441">
                  <c:v>2.8671428571428579</c:v>
                </c:pt>
                <c:pt idx="442">
                  <c:v>2.65</c:v>
                </c:pt>
                <c:pt idx="443">
                  <c:v>2.5966666666666667</c:v>
                </c:pt>
                <c:pt idx="444">
                  <c:v>3.1</c:v>
                </c:pt>
                <c:pt idx="445">
                  <c:v>3.1157142857142852</c:v>
                </c:pt>
                <c:pt idx="446">
                  <c:v>3.3681818181818186</c:v>
                </c:pt>
                <c:pt idx="447">
                  <c:v>3.5064285714285712</c:v>
                </c:pt>
                <c:pt idx="448">
                  <c:v>3.35</c:v>
                </c:pt>
                <c:pt idx="449">
                  <c:v>3.2</c:v>
                </c:pt>
                <c:pt idx="450">
                  <c:v>2.85</c:v>
                </c:pt>
                <c:pt idx="451">
                  <c:v>3.2</c:v>
                </c:pt>
                <c:pt idx="452">
                  <c:v>4.4678571428571425</c:v>
                </c:pt>
                <c:pt idx="453">
                  <c:v>4.0999999999999996</c:v>
                </c:pt>
                <c:pt idx="454">
                  <c:v>4.2964285714285717</c:v>
                </c:pt>
                <c:pt idx="455">
                  <c:v>3.75</c:v>
                </c:pt>
                <c:pt idx="456">
                  <c:v>4.5914285714285716</c:v>
                </c:pt>
                <c:pt idx="457">
                  <c:v>4.3133333333333335</c:v>
                </c:pt>
                <c:pt idx="458">
                  <c:v>3.9764285714285714</c:v>
                </c:pt>
                <c:pt idx="459">
                  <c:v>3.5225</c:v>
                </c:pt>
                <c:pt idx="460">
                  <c:v>3.5542857142857143</c:v>
                </c:pt>
                <c:pt idx="461">
                  <c:v>2.826428571428572</c:v>
                </c:pt>
                <c:pt idx="462">
                  <c:v>2.4</c:v>
                </c:pt>
                <c:pt idx="463">
                  <c:v>2.4278571428571429</c:v>
                </c:pt>
                <c:pt idx="464">
                  <c:v>2.2599999999999998</c:v>
                </c:pt>
                <c:pt idx="465">
                  <c:v>1.9849999999999999</c:v>
                </c:pt>
                <c:pt idx="466">
                  <c:v>2.2292857142857141</c:v>
                </c:pt>
                <c:pt idx="467">
                  <c:v>2.2326666666666668</c:v>
                </c:pt>
                <c:pt idx="468">
                  <c:v>2.4299999999999997</c:v>
                </c:pt>
                <c:pt idx="469">
                  <c:v>2.4</c:v>
                </c:pt>
                <c:pt idx="470">
                  <c:v>2.35</c:v>
                </c:pt>
                <c:pt idx="471">
                  <c:v>2.698571428571428</c:v>
                </c:pt>
                <c:pt idx="472">
                  <c:v>2.8733333333333331</c:v>
                </c:pt>
                <c:pt idx="473">
                  <c:v>3.1592857142857147</c:v>
                </c:pt>
                <c:pt idx="474">
                  <c:v>3.3366666666666664</c:v>
                </c:pt>
                <c:pt idx="475">
                  <c:v>4.6199999999999992</c:v>
                </c:pt>
                <c:pt idx="476">
                  <c:v>2.5</c:v>
                </c:pt>
                <c:pt idx="477">
                  <c:v>5.1378571428571433</c:v>
                </c:pt>
                <c:pt idx="478">
                  <c:v>5.1492857142857131</c:v>
                </c:pt>
                <c:pt idx="479">
                  <c:v>4.9714285714285706</c:v>
                </c:pt>
                <c:pt idx="480">
                  <c:v>3.7842857142857147</c:v>
                </c:pt>
                <c:pt idx="481">
                  <c:v>3.03</c:v>
                </c:pt>
                <c:pt idx="482">
                  <c:v>3.3937500000000003</c:v>
                </c:pt>
                <c:pt idx="483">
                  <c:v>3.8528571428571432</c:v>
                </c:pt>
                <c:pt idx="484">
                  <c:v>4.5489473684210529</c:v>
                </c:pt>
                <c:pt idx="485">
                  <c:v>4.3</c:v>
                </c:pt>
                <c:pt idx="486">
                  <c:v>4.8757142857142863</c:v>
                </c:pt>
                <c:pt idx="487">
                  <c:v>4.5799999999999992</c:v>
                </c:pt>
                <c:pt idx="488">
                  <c:v>3.5</c:v>
                </c:pt>
                <c:pt idx="489">
                  <c:v>4.1500000000000004</c:v>
                </c:pt>
                <c:pt idx="490">
                  <c:v>3.0449999999999999</c:v>
                </c:pt>
                <c:pt idx="491">
                  <c:v>2.6675000000000004</c:v>
                </c:pt>
                <c:pt idx="492">
                  <c:v>3.335</c:v>
                </c:pt>
                <c:pt idx="493">
                  <c:v>3.85</c:v>
                </c:pt>
                <c:pt idx="494">
                  <c:v>3.8644444444444446</c:v>
                </c:pt>
                <c:pt idx="495">
                  <c:v>4.3171428571428576</c:v>
                </c:pt>
                <c:pt idx="496">
                  <c:v>4.8628571428571439</c:v>
                </c:pt>
                <c:pt idx="497">
                  <c:v>4.9188888888888886</c:v>
                </c:pt>
                <c:pt idx="498">
                  <c:v>5.3049999999999997</c:v>
                </c:pt>
                <c:pt idx="499">
                  <c:v>5.0653571428571427</c:v>
                </c:pt>
                <c:pt idx="500">
                  <c:v>5.3642857142857139</c:v>
                </c:pt>
                <c:pt idx="501">
                  <c:v>4.0607142857142851</c:v>
                </c:pt>
                <c:pt idx="502">
                  <c:v>2.7</c:v>
                </c:pt>
                <c:pt idx="503">
                  <c:v>4.1878571428571432</c:v>
                </c:pt>
                <c:pt idx="504">
                  <c:v>4.6875</c:v>
                </c:pt>
                <c:pt idx="505">
                  <c:v>4.25</c:v>
                </c:pt>
                <c:pt idx="506">
                  <c:v>2.9633333333333334</c:v>
                </c:pt>
                <c:pt idx="507">
                  <c:v>3.9824999999999999</c:v>
                </c:pt>
                <c:pt idx="508">
                  <c:v>3.7442857142857151</c:v>
                </c:pt>
                <c:pt idx="509">
                  <c:v>3.4</c:v>
                </c:pt>
                <c:pt idx="510">
                  <c:v>4.4592307692307696</c:v>
                </c:pt>
                <c:pt idx="511">
                  <c:v>4.5925000000000002</c:v>
                </c:pt>
                <c:pt idx="512">
                  <c:v>3.972142857142857</c:v>
                </c:pt>
                <c:pt idx="513">
                  <c:v>2.2999999999999998</c:v>
                </c:pt>
                <c:pt idx="514">
                  <c:v>2.6907142857142854</c:v>
                </c:pt>
                <c:pt idx="515">
                  <c:v>2.48</c:v>
                </c:pt>
                <c:pt idx="516">
                  <c:v>3.0874999999999999</c:v>
                </c:pt>
                <c:pt idx="517">
                  <c:v>2.9661111111111111</c:v>
                </c:pt>
                <c:pt idx="518">
                  <c:v>3.8928571428571423</c:v>
                </c:pt>
                <c:pt idx="519">
                  <c:v>4.5372727272727271</c:v>
                </c:pt>
                <c:pt idx="520">
                  <c:v>5.1325000000000003</c:v>
                </c:pt>
                <c:pt idx="521">
                  <c:v>4.9849999999999994</c:v>
                </c:pt>
                <c:pt idx="522">
                  <c:v>3.9833333333333329</c:v>
                </c:pt>
                <c:pt idx="523">
                  <c:v>4.9371428571428568</c:v>
                </c:pt>
                <c:pt idx="524">
                  <c:v>3.5</c:v>
                </c:pt>
                <c:pt idx="525">
                  <c:v>4.1449999999999996</c:v>
                </c:pt>
                <c:pt idx="526">
                  <c:v>3.7500000000000009</c:v>
                </c:pt>
                <c:pt idx="527">
                  <c:v>3.9492857142857147</c:v>
                </c:pt>
                <c:pt idx="528">
                  <c:v>3.7407142857142852</c:v>
                </c:pt>
                <c:pt idx="529">
                  <c:v>3.455714285714286</c:v>
                </c:pt>
                <c:pt idx="530">
                  <c:v>4.1675000000000004</c:v>
                </c:pt>
                <c:pt idx="531">
                  <c:v>3.8514285714285714</c:v>
                </c:pt>
                <c:pt idx="532">
                  <c:v>4.7957142857142854</c:v>
                </c:pt>
                <c:pt idx="533">
                  <c:v>4.6221428571428564</c:v>
                </c:pt>
                <c:pt idx="534">
                  <c:v>3.9174999999999995</c:v>
                </c:pt>
                <c:pt idx="535">
                  <c:v>3.6425000000000001</c:v>
                </c:pt>
                <c:pt idx="536">
                  <c:v>3.3952941176470581</c:v>
                </c:pt>
                <c:pt idx="537">
                  <c:v>3.5822727272727275</c:v>
                </c:pt>
                <c:pt idx="538">
                  <c:v>3.4971428571428569</c:v>
                </c:pt>
                <c:pt idx="539">
                  <c:v>3.6321428571428576</c:v>
                </c:pt>
                <c:pt idx="540">
                  <c:v>3.4526666666666661</c:v>
                </c:pt>
                <c:pt idx="541">
                  <c:v>2.84</c:v>
                </c:pt>
                <c:pt idx="542">
                  <c:v>4.129999999999999</c:v>
                </c:pt>
                <c:pt idx="543">
                  <c:v>3.422857142857143</c:v>
                </c:pt>
                <c:pt idx="544">
                  <c:v>4.0092857142857143</c:v>
                </c:pt>
                <c:pt idx="545">
                  <c:v>3.4</c:v>
                </c:pt>
                <c:pt idx="546">
                  <c:v>4.0056250000000002</c:v>
                </c:pt>
                <c:pt idx="547">
                  <c:v>3.9935714285714283</c:v>
                </c:pt>
                <c:pt idx="548">
                  <c:v>4.4483333333333341</c:v>
                </c:pt>
                <c:pt idx="549">
                  <c:v>4.4320000000000004</c:v>
                </c:pt>
                <c:pt idx="550">
                  <c:v>4.1235714285714282</c:v>
                </c:pt>
                <c:pt idx="551">
                  <c:v>4.08</c:v>
                </c:pt>
                <c:pt idx="552">
                  <c:v>4.3964285714285714</c:v>
                </c:pt>
                <c:pt idx="553">
                  <c:v>5.3650000000000002</c:v>
                </c:pt>
                <c:pt idx="554">
                  <c:v>4.7456250000000004</c:v>
                </c:pt>
                <c:pt idx="555">
                  <c:v>3.9657142857142853</c:v>
                </c:pt>
                <c:pt idx="556">
                  <c:v>4.6749999999999989</c:v>
                </c:pt>
                <c:pt idx="557">
                  <c:v>5.18</c:v>
                </c:pt>
                <c:pt idx="558">
                  <c:v>5.3943749999999993</c:v>
                </c:pt>
                <c:pt idx="559">
                  <c:v>4.4192857142857145</c:v>
                </c:pt>
                <c:pt idx="560">
                  <c:v>5.09</c:v>
                </c:pt>
                <c:pt idx="561">
                  <c:v>5.5331250000000001</c:v>
                </c:pt>
                <c:pt idx="562">
                  <c:v>4.6500000000000004</c:v>
                </c:pt>
                <c:pt idx="563">
                  <c:v>4.7639999999999993</c:v>
                </c:pt>
                <c:pt idx="564">
                  <c:v>4.7850000000000001</c:v>
                </c:pt>
                <c:pt idx="565">
                  <c:v>4.9562499999999998</c:v>
                </c:pt>
                <c:pt idx="566">
                  <c:v>5.5500000000000007</c:v>
                </c:pt>
                <c:pt idx="567">
                  <c:v>5.2750000000000004</c:v>
                </c:pt>
                <c:pt idx="568">
                  <c:v>5.7275</c:v>
                </c:pt>
                <c:pt idx="569">
                  <c:v>5.1464285714285722</c:v>
                </c:pt>
                <c:pt idx="570">
                  <c:v>5.3227272727272741</c:v>
                </c:pt>
                <c:pt idx="571">
                  <c:v>2.6500000000000004</c:v>
                </c:pt>
                <c:pt idx="572">
                  <c:v>2.25</c:v>
                </c:pt>
                <c:pt idx="573">
                  <c:v>4.3674999999999997</c:v>
                </c:pt>
                <c:pt idx="574">
                  <c:v>3.8033333333333332</c:v>
                </c:pt>
                <c:pt idx="575">
                  <c:v>4.9350000000000005</c:v>
                </c:pt>
                <c:pt idx="576">
                  <c:v>4.7174999999999994</c:v>
                </c:pt>
                <c:pt idx="577">
                  <c:v>4.9133333333333331</c:v>
                </c:pt>
                <c:pt idx="578">
                  <c:v>4.3433333333333328</c:v>
                </c:pt>
                <c:pt idx="579">
                  <c:v>3.7583333333333329</c:v>
                </c:pt>
                <c:pt idx="580">
                  <c:v>3.3633333333333337</c:v>
                </c:pt>
                <c:pt idx="581">
                  <c:v>3.58</c:v>
                </c:pt>
                <c:pt idx="582">
                  <c:v>3.1</c:v>
                </c:pt>
                <c:pt idx="583">
                  <c:v>2.97</c:v>
                </c:pt>
                <c:pt idx="584">
                  <c:v>3.2900000000000005</c:v>
                </c:pt>
                <c:pt idx="585">
                  <c:v>3.1629999999999998</c:v>
                </c:pt>
                <c:pt idx="586">
                  <c:v>3.4049999999999998</c:v>
                </c:pt>
                <c:pt idx="587">
                  <c:v>3.3283333333333331</c:v>
                </c:pt>
                <c:pt idx="588">
                  <c:v>3.4966666666666661</c:v>
                </c:pt>
                <c:pt idx="589">
                  <c:v>3.47</c:v>
                </c:pt>
                <c:pt idx="590">
                  <c:v>3.4549999999999996</c:v>
                </c:pt>
                <c:pt idx="591">
                  <c:v>3.4250000000000003</c:v>
                </c:pt>
                <c:pt idx="592">
                  <c:v>3.6300000000000003</c:v>
                </c:pt>
                <c:pt idx="593">
                  <c:v>3.5833333333333335</c:v>
                </c:pt>
                <c:pt idx="594">
                  <c:v>3.1183333333333336</c:v>
                </c:pt>
                <c:pt idx="595">
                  <c:v>3.311666666666667</c:v>
                </c:pt>
                <c:pt idx="596">
                  <c:v>3.2916666666666665</c:v>
                </c:pt>
                <c:pt idx="597">
                  <c:v>3.2250000000000001</c:v>
                </c:pt>
                <c:pt idx="598">
                  <c:v>2.8916666666666671</c:v>
                </c:pt>
                <c:pt idx="599">
                  <c:v>2.7916666666666665</c:v>
                </c:pt>
                <c:pt idx="600">
                  <c:v>2.7983333333333338</c:v>
                </c:pt>
                <c:pt idx="601">
                  <c:v>2.6316666666666664</c:v>
                </c:pt>
                <c:pt idx="602">
                  <c:v>2.4983333333333331</c:v>
                </c:pt>
                <c:pt idx="603">
                  <c:v>2.5183333333333331</c:v>
                </c:pt>
                <c:pt idx="604">
                  <c:v>2.481666666666666</c:v>
                </c:pt>
                <c:pt idx="605">
                  <c:v>2.3733333333333335</c:v>
                </c:pt>
                <c:pt idx="606">
                  <c:v>2.69</c:v>
                </c:pt>
                <c:pt idx="607">
                  <c:v>2.6533333333333333</c:v>
                </c:pt>
                <c:pt idx="608">
                  <c:v>2.645</c:v>
                </c:pt>
                <c:pt idx="609">
                  <c:v>2.7283333333333339</c:v>
                </c:pt>
                <c:pt idx="610">
                  <c:v>2.8633333333333333</c:v>
                </c:pt>
                <c:pt idx="611">
                  <c:v>2.911</c:v>
                </c:pt>
                <c:pt idx="612">
                  <c:v>3.0333333333333332</c:v>
                </c:pt>
                <c:pt idx="613">
                  <c:v>3.1633333333333336</c:v>
                </c:pt>
                <c:pt idx="614">
                  <c:v>3.82</c:v>
                </c:pt>
                <c:pt idx="615">
                  <c:v>3.5916666666666668</c:v>
                </c:pt>
                <c:pt idx="616">
                  <c:v>3.7566666666666664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1AB-44C8-9ED8-E771CC31F7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0249472"/>
        <c:axId val="260251648"/>
      </c:lineChart>
      <c:dateAx>
        <c:axId val="260249472"/>
        <c:scaling>
          <c:orientation val="minMax"/>
          <c:max val="43008"/>
        </c:scaling>
        <c:delete val="0"/>
        <c:axPos val="t"/>
        <c:numFmt formatCode="yyyy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60251648"/>
        <c:crosses val="autoZero"/>
        <c:auto val="1"/>
        <c:lblOffset val="100"/>
        <c:baseTimeUnit val="days"/>
        <c:majorUnit val="2"/>
        <c:majorTimeUnit val="years"/>
      </c:dateAx>
      <c:valAx>
        <c:axId val="260251648"/>
        <c:scaling>
          <c:orientation val="maxMin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Average Secchi</a:t>
                </a:r>
                <a:r>
                  <a:rPr lang="en-US" sz="2000" baseline="0"/>
                  <a:t> (m)</a:t>
                </a:r>
                <a:endParaRPr lang="en-US" sz="2000"/>
              </a:p>
            </c:rich>
          </c:tx>
          <c:layout>
            <c:manualLayout>
              <c:xMode val="edge"/>
              <c:yMode val="edge"/>
              <c:x val="1.0865988337655152E-2"/>
              <c:y val="0.44979714764555589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602494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B9BD5C-AE76-480D-BE1D-E9211C282E27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E950F04-4B78-429E-A2FE-758978A03A06}">
      <dgm:prSet phldrT="[Text]" custT="1"/>
      <dgm:spPr/>
      <dgm:t>
        <a:bodyPr/>
        <a:lstStyle/>
        <a:p>
          <a:pPr>
            <a:buFont typeface="+mj-lt"/>
            <a:buAutoNum type="arabicPeriod"/>
          </a:pPr>
          <a:r>
            <a:rPr lang="en-US" sz="2000"/>
            <a:t>To preserve the vested and future rights in irrigation.</a:t>
          </a:r>
        </a:p>
      </dgm:t>
    </dgm:pt>
    <dgm:pt modelId="{D29DBDBD-F000-450A-B9FE-F70F219545C0}" type="parTrans" cxnId="{2F32E491-CDC9-483C-B495-AF4F886E649F}">
      <dgm:prSet/>
      <dgm:spPr/>
      <dgm:t>
        <a:bodyPr/>
        <a:lstStyle/>
        <a:p>
          <a:endParaRPr lang="en-US" sz="2400"/>
        </a:p>
      </dgm:t>
    </dgm:pt>
    <dgm:pt modelId="{794D5FB8-412F-41D5-B896-068193B5378A}" type="sibTrans" cxnId="{2F32E491-CDC9-483C-B495-AF4F886E649F}">
      <dgm:prSet/>
      <dgm:spPr/>
      <dgm:t>
        <a:bodyPr/>
        <a:lstStyle/>
        <a:p>
          <a:endParaRPr lang="en-US" sz="2400"/>
        </a:p>
      </dgm:t>
    </dgm:pt>
    <dgm:pt modelId="{CEA133BD-53AF-4D41-AD0E-FBCB9896728F}">
      <dgm:prSet custT="1"/>
      <dgm:spPr/>
      <dgm:t>
        <a:bodyPr/>
        <a:lstStyle/>
        <a:p>
          <a:r>
            <a:rPr lang="en-US" sz="2000"/>
            <a:t>To preserve the present surface elevations of the water in Grand Lake and to prevent a variation in these elevations greater than their normal fluctuation.</a:t>
          </a:r>
        </a:p>
      </dgm:t>
    </dgm:pt>
    <dgm:pt modelId="{E7125E09-4CBE-44DF-B446-632E6D2F7A95}" type="parTrans" cxnId="{EB53E2BA-724C-45D5-A3E7-718D8E9DC1B2}">
      <dgm:prSet/>
      <dgm:spPr/>
      <dgm:t>
        <a:bodyPr/>
        <a:lstStyle/>
        <a:p>
          <a:endParaRPr lang="en-US" sz="2400"/>
        </a:p>
      </dgm:t>
    </dgm:pt>
    <dgm:pt modelId="{C936C92D-E728-41E7-B768-622EC14308FF}" type="sibTrans" cxnId="{EB53E2BA-724C-45D5-A3E7-718D8E9DC1B2}">
      <dgm:prSet/>
      <dgm:spPr/>
      <dgm:t>
        <a:bodyPr/>
        <a:lstStyle/>
        <a:p>
          <a:endParaRPr lang="en-US" sz="2400"/>
        </a:p>
      </dgm:t>
    </dgm:pt>
    <dgm:pt modelId="{1EAF3549-D80D-43D2-BC89-DF031A37BD64}">
      <dgm:prSet custT="1"/>
      <dgm:spPr/>
      <dgm:t>
        <a:bodyPr/>
        <a:lstStyle/>
        <a:p>
          <a:r>
            <a:rPr lang="en-US" sz="2000"/>
            <a:t>To so conserve and make use of these waters for irrigation, power, industrial development, and other purposes, as to create the greatest benefits.</a:t>
          </a:r>
        </a:p>
      </dgm:t>
    </dgm:pt>
    <dgm:pt modelId="{505A1776-B2D3-40BE-A2BD-FED968CD6E05}" type="parTrans" cxnId="{9A5EFFBE-5F8D-4555-9C79-F4563E779425}">
      <dgm:prSet/>
      <dgm:spPr/>
      <dgm:t>
        <a:bodyPr/>
        <a:lstStyle/>
        <a:p>
          <a:endParaRPr lang="en-US" sz="2400"/>
        </a:p>
      </dgm:t>
    </dgm:pt>
    <dgm:pt modelId="{DCB4F2C0-CA2F-48D7-BF34-814F9980E74A}" type="sibTrans" cxnId="{9A5EFFBE-5F8D-4555-9C79-F4563E779425}">
      <dgm:prSet/>
      <dgm:spPr/>
      <dgm:t>
        <a:bodyPr/>
        <a:lstStyle/>
        <a:p>
          <a:endParaRPr lang="en-US" sz="2400"/>
        </a:p>
      </dgm:t>
    </dgm:pt>
    <dgm:pt modelId="{24C9B3EE-8289-4BF5-A5C0-DE71D9A39BEB}">
      <dgm:prSet custT="1"/>
      <dgm:spPr/>
      <dgm:t>
        <a:bodyPr/>
        <a:lstStyle/>
        <a:p>
          <a:r>
            <a:rPr lang="en-US" sz="2000"/>
            <a:t>To maintain conditions of river flow for the benefit of domestic and sanitary uses of this water.</a:t>
          </a:r>
        </a:p>
      </dgm:t>
    </dgm:pt>
    <dgm:pt modelId="{A3D2C031-70B1-4440-B89A-3EEA3E4AB3D2}" type="parTrans" cxnId="{81ACBB9F-0F18-4374-BB5B-91F4C307E562}">
      <dgm:prSet/>
      <dgm:spPr/>
      <dgm:t>
        <a:bodyPr/>
        <a:lstStyle/>
        <a:p>
          <a:endParaRPr lang="en-US" sz="2400"/>
        </a:p>
      </dgm:t>
    </dgm:pt>
    <dgm:pt modelId="{10CA3458-767C-46EA-ADF0-6A74CB4BDC9F}" type="sibTrans" cxnId="{81ACBB9F-0F18-4374-BB5B-91F4C307E562}">
      <dgm:prSet/>
      <dgm:spPr/>
      <dgm:t>
        <a:bodyPr/>
        <a:lstStyle/>
        <a:p>
          <a:endParaRPr lang="en-US" sz="2400"/>
        </a:p>
      </dgm:t>
    </dgm:pt>
    <dgm:pt modelId="{EACC89BC-EB76-487A-A8E8-83D29780F67D}">
      <dgm:prSet custT="1"/>
      <dgm:spPr/>
      <dgm:t>
        <a:bodyPr/>
        <a:lstStyle/>
        <a:p>
          <a:r>
            <a:rPr lang="en-US" sz="2000"/>
            <a:t>To preserve the fishing and recreational facilities and the scenic attractions of Grand Lake, the Colorado River, and the Rocky Mountain National Park.</a:t>
          </a:r>
        </a:p>
      </dgm:t>
    </dgm:pt>
    <dgm:pt modelId="{4EFA4DFB-6096-42B4-8354-CE6407B65A97}" type="parTrans" cxnId="{028C4420-BEAC-48D8-9D22-B2F5099F66FD}">
      <dgm:prSet/>
      <dgm:spPr/>
      <dgm:t>
        <a:bodyPr/>
        <a:lstStyle/>
        <a:p>
          <a:endParaRPr lang="en-US" sz="2400"/>
        </a:p>
      </dgm:t>
    </dgm:pt>
    <dgm:pt modelId="{A0E10EF8-48AC-462A-853C-0AF9CF333F66}" type="sibTrans" cxnId="{028C4420-BEAC-48D8-9D22-B2F5099F66FD}">
      <dgm:prSet/>
      <dgm:spPr/>
      <dgm:t>
        <a:bodyPr/>
        <a:lstStyle/>
        <a:p>
          <a:endParaRPr lang="en-US" sz="2400"/>
        </a:p>
      </dgm:t>
    </dgm:pt>
    <dgm:pt modelId="{1D2FD7F9-8D02-4A94-A14E-1521BBB61B87}" type="pres">
      <dgm:prSet presAssocID="{49B9BD5C-AE76-480D-BE1D-E9211C282E27}" presName="Name0" presStyleCnt="0">
        <dgm:presLayoutVars>
          <dgm:chMax val="7"/>
          <dgm:chPref val="7"/>
          <dgm:dir/>
        </dgm:presLayoutVars>
      </dgm:prSet>
      <dgm:spPr/>
    </dgm:pt>
    <dgm:pt modelId="{7A911F69-20E0-4A16-AFAE-F09D0EAEDF8C}" type="pres">
      <dgm:prSet presAssocID="{49B9BD5C-AE76-480D-BE1D-E9211C282E27}" presName="Name1" presStyleCnt="0"/>
      <dgm:spPr/>
    </dgm:pt>
    <dgm:pt modelId="{E26CB524-C800-4EB1-A31F-BDD8F4DAE5D4}" type="pres">
      <dgm:prSet presAssocID="{49B9BD5C-AE76-480D-BE1D-E9211C282E27}" presName="cycle" presStyleCnt="0"/>
      <dgm:spPr/>
    </dgm:pt>
    <dgm:pt modelId="{63051938-30E6-456B-9A3B-69E6DFF12748}" type="pres">
      <dgm:prSet presAssocID="{49B9BD5C-AE76-480D-BE1D-E9211C282E27}" presName="srcNode" presStyleLbl="node1" presStyleIdx="0" presStyleCnt="5"/>
      <dgm:spPr/>
    </dgm:pt>
    <dgm:pt modelId="{D190F483-E08C-4A60-B9EC-98EC5A139E55}" type="pres">
      <dgm:prSet presAssocID="{49B9BD5C-AE76-480D-BE1D-E9211C282E27}" presName="conn" presStyleLbl="parChTrans1D2" presStyleIdx="0" presStyleCnt="1"/>
      <dgm:spPr/>
    </dgm:pt>
    <dgm:pt modelId="{5EFD4492-C116-4CF6-91CE-F0BD0495B35E}" type="pres">
      <dgm:prSet presAssocID="{49B9BD5C-AE76-480D-BE1D-E9211C282E27}" presName="extraNode" presStyleLbl="node1" presStyleIdx="0" presStyleCnt="5"/>
      <dgm:spPr/>
    </dgm:pt>
    <dgm:pt modelId="{E3BDFD2B-A472-4B5E-BBF8-E4C78DC10945}" type="pres">
      <dgm:prSet presAssocID="{49B9BD5C-AE76-480D-BE1D-E9211C282E27}" presName="dstNode" presStyleLbl="node1" presStyleIdx="0" presStyleCnt="5"/>
      <dgm:spPr/>
    </dgm:pt>
    <dgm:pt modelId="{918C0601-292B-4097-B5CA-487EE924EA8B}" type="pres">
      <dgm:prSet presAssocID="{8E950F04-4B78-429E-A2FE-758978A03A06}" presName="text_1" presStyleLbl="node1" presStyleIdx="0" presStyleCnt="5">
        <dgm:presLayoutVars>
          <dgm:bulletEnabled val="1"/>
        </dgm:presLayoutVars>
      </dgm:prSet>
      <dgm:spPr/>
    </dgm:pt>
    <dgm:pt modelId="{6EAFFAD9-4484-4492-B385-67B99D5DDA39}" type="pres">
      <dgm:prSet presAssocID="{8E950F04-4B78-429E-A2FE-758978A03A06}" presName="accent_1" presStyleCnt="0"/>
      <dgm:spPr/>
    </dgm:pt>
    <dgm:pt modelId="{90353332-E067-4549-A4D4-A0FDB959EC1E}" type="pres">
      <dgm:prSet presAssocID="{8E950F04-4B78-429E-A2FE-758978A03A06}" presName="accentRepeatNode" presStyleLbl="solidFgAcc1" presStyleIdx="0" presStyleCnt="5"/>
      <dgm:spPr/>
    </dgm:pt>
    <dgm:pt modelId="{A357955F-5256-47A4-991B-E50330B5B638}" type="pres">
      <dgm:prSet presAssocID="{CEA133BD-53AF-4D41-AD0E-FBCB9896728F}" presName="text_2" presStyleLbl="node1" presStyleIdx="1" presStyleCnt="5">
        <dgm:presLayoutVars>
          <dgm:bulletEnabled val="1"/>
        </dgm:presLayoutVars>
      </dgm:prSet>
      <dgm:spPr/>
    </dgm:pt>
    <dgm:pt modelId="{DF087498-CFD8-4CB9-BA62-79579D6E558D}" type="pres">
      <dgm:prSet presAssocID="{CEA133BD-53AF-4D41-AD0E-FBCB9896728F}" presName="accent_2" presStyleCnt="0"/>
      <dgm:spPr/>
    </dgm:pt>
    <dgm:pt modelId="{C8A5EA85-8B69-40EA-B1C4-721B6AF5E033}" type="pres">
      <dgm:prSet presAssocID="{CEA133BD-53AF-4D41-AD0E-FBCB9896728F}" presName="accentRepeatNode" presStyleLbl="solidFgAcc1" presStyleIdx="1" presStyleCnt="5"/>
      <dgm:spPr/>
    </dgm:pt>
    <dgm:pt modelId="{A443312C-B0C4-4339-B44D-6B140A505595}" type="pres">
      <dgm:prSet presAssocID="{1EAF3549-D80D-43D2-BC89-DF031A37BD64}" presName="text_3" presStyleLbl="node1" presStyleIdx="2" presStyleCnt="5">
        <dgm:presLayoutVars>
          <dgm:bulletEnabled val="1"/>
        </dgm:presLayoutVars>
      </dgm:prSet>
      <dgm:spPr/>
    </dgm:pt>
    <dgm:pt modelId="{BE0818D8-7ED9-431C-A110-DFCBB9FB6391}" type="pres">
      <dgm:prSet presAssocID="{1EAF3549-D80D-43D2-BC89-DF031A37BD64}" presName="accent_3" presStyleCnt="0"/>
      <dgm:spPr/>
    </dgm:pt>
    <dgm:pt modelId="{97F20153-3B00-4ECE-9E7E-7C807CF2C580}" type="pres">
      <dgm:prSet presAssocID="{1EAF3549-D80D-43D2-BC89-DF031A37BD64}" presName="accentRepeatNode" presStyleLbl="solidFgAcc1" presStyleIdx="2" presStyleCnt="5"/>
      <dgm:spPr/>
    </dgm:pt>
    <dgm:pt modelId="{D2C52FB5-EE98-4C07-BCDE-0228D74923A3}" type="pres">
      <dgm:prSet presAssocID="{24C9B3EE-8289-4BF5-A5C0-DE71D9A39BEB}" presName="text_4" presStyleLbl="node1" presStyleIdx="3" presStyleCnt="5">
        <dgm:presLayoutVars>
          <dgm:bulletEnabled val="1"/>
        </dgm:presLayoutVars>
      </dgm:prSet>
      <dgm:spPr/>
    </dgm:pt>
    <dgm:pt modelId="{CE6D43EB-93C4-4B1C-AEA4-CA5735053953}" type="pres">
      <dgm:prSet presAssocID="{24C9B3EE-8289-4BF5-A5C0-DE71D9A39BEB}" presName="accent_4" presStyleCnt="0"/>
      <dgm:spPr/>
    </dgm:pt>
    <dgm:pt modelId="{8ED68969-918C-49ED-B399-2D5FE79944E3}" type="pres">
      <dgm:prSet presAssocID="{24C9B3EE-8289-4BF5-A5C0-DE71D9A39BEB}" presName="accentRepeatNode" presStyleLbl="solidFgAcc1" presStyleIdx="3" presStyleCnt="5"/>
      <dgm:spPr/>
    </dgm:pt>
    <dgm:pt modelId="{DC685D77-C145-4CC7-BB8F-575056FDB81E}" type="pres">
      <dgm:prSet presAssocID="{EACC89BC-EB76-487A-A8E8-83D29780F67D}" presName="text_5" presStyleLbl="node1" presStyleIdx="4" presStyleCnt="5">
        <dgm:presLayoutVars>
          <dgm:bulletEnabled val="1"/>
        </dgm:presLayoutVars>
      </dgm:prSet>
      <dgm:spPr/>
    </dgm:pt>
    <dgm:pt modelId="{0E450309-3570-4D64-AE25-AEE1849EA76F}" type="pres">
      <dgm:prSet presAssocID="{EACC89BC-EB76-487A-A8E8-83D29780F67D}" presName="accent_5" presStyleCnt="0"/>
      <dgm:spPr/>
    </dgm:pt>
    <dgm:pt modelId="{4DD4973F-7F3E-410C-8356-E9EAB9B594F2}" type="pres">
      <dgm:prSet presAssocID="{EACC89BC-EB76-487A-A8E8-83D29780F67D}" presName="accentRepeatNode" presStyleLbl="solidFgAcc1" presStyleIdx="4" presStyleCnt="5"/>
      <dgm:spPr/>
    </dgm:pt>
  </dgm:ptLst>
  <dgm:cxnLst>
    <dgm:cxn modelId="{110DD81D-4A31-457E-BFA9-690C0E5E2BDB}" type="presOf" srcId="{1EAF3549-D80D-43D2-BC89-DF031A37BD64}" destId="{A443312C-B0C4-4339-B44D-6B140A505595}" srcOrd="0" destOrd="0" presId="urn:microsoft.com/office/officeart/2008/layout/VerticalCurvedList"/>
    <dgm:cxn modelId="{028C4420-BEAC-48D8-9D22-B2F5099F66FD}" srcId="{49B9BD5C-AE76-480D-BE1D-E9211C282E27}" destId="{EACC89BC-EB76-487A-A8E8-83D29780F67D}" srcOrd="4" destOrd="0" parTransId="{4EFA4DFB-6096-42B4-8354-CE6407B65A97}" sibTransId="{A0E10EF8-48AC-462A-853C-0AF9CF333F66}"/>
    <dgm:cxn modelId="{4E675B24-8D4E-40BD-BDDB-BF7298D7A2FE}" type="presOf" srcId="{CEA133BD-53AF-4D41-AD0E-FBCB9896728F}" destId="{A357955F-5256-47A4-991B-E50330B5B638}" srcOrd="0" destOrd="0" presId="urn:microsoft.com/office/officeart/2008/layout/VerticalCurvedList"/>
    <dgm:cxn modelId="{3B705925-A099-4C8A-928B-B939777C1436}" type="presOf" srcId="{24C9B3EE-8289-4BF5-A5C0-DE71D9A39BEB}" destId="{D2C52FB5-EE98-4C07-BCDE-0228D74923A3}" srcOrd="0" destOrd="0" presId="urn:microsoft.com/office/officeart/2008/layout/VerticalCurvedList"/>
    <dgm:cxn modelId="{AE106C2A-BB08-433A-906C-9F0F61BF35D4}" type="presOf" srcId="{49B9BD5C-AE76-480D-BE1D-E9211C282E27}" destId="{1D2FD7F9-8D02-4A94-A14E-1521BBB61B87}" srcOrd="0" destOrd="0" presId="urn:microsoft.com/office/officeart/2008/layout/VerticalCurvedList"/>
    <dgm:cxn modelId="{2F32E491-CDC9-483C-B495-AF4F886E649F}" srcId="{49B9BD5C-AE76-480D-BE1D-E9211C282E27}" destId="{8E950F04-4B78-429E-A2FE-758978A03A06}" srcOrd="0" destOrd="0" parTransId="{D29DBDBD-F000-450A-B9FE-F70F219545C0}" sibTransId="{794D5FB8-412F-41D5-B896-068193B5378A}"/>
    <dgm:cxn modelId="{81ACBB9F-0F18-4374-BB5B-91F4C307E562}" srcId="{49B9BD5C-AE76-480D-BE1D-E9211C282E27}" destId="{24C9B3EE-8289-4BF5-A5C0-DE71D9A39BEB}" srcOrd="3" destOrd="0" parTransId="{A3D2C031-70B1-4440-B89A-3EEA3E4AB3D2}" sibTransId="{10CA3458-767C-46EA-ADF0-6A74CB4BDC9F}"/>
    <dgm:cxn modelId="{EB53E2BA-724C-45D5-A3E7-718D8E9DC1B2}" srcId="{49B9BD5C-AE76-480D-BE1D-E9211C282E27}" destId="{CEA133BD-53AF-4D41-AD0E-FBCB9896728F}" srcOrd="1" destOrd="0" parTransId="{E7125E09-4CBE-44DF-B446-632E6D2F7A95}" sibTransId="{C936C92D-E728-41E7-B768-622EC14308FF}"/>
    <dgm:cxn modelId="{9A5EFFBE-5F8D-4555-9C79-F4563E779425}" srcId="{49B9BD5C-AE76-480D-BE1D-E9211C282E27}" destId="{1EAF3549-D80D-43D2-BC89-DF031A37BD64}" srcOrd="2" destOrd="0" parTransId="{505A1776-B2D3-40BE-A2BD-FED968CD6E05}" sibTransId="{DCB4F2C0-CA2F-48D7-BF34-814F9980E74A}"/>
    <dgm:cxn modelId="{6AA646C8-F4C0-4C62-93F4-F28C94096977}" type="presOf" srcId="{794D5FB8-412F-41D5-B896-068193B5378A}" destId="{D190F483-E08C-4A60-B9EC-98EC5A139E55}" srcOrd="0" destOrd="0" presId="urn:microsoft.com/office/officeart/2008/layout/VerticalCurvedList"/>
    <dgm:cxn modelId="{891B35CD-70F8-4D9F-9CE8-FA345967CF19}" type="presOf" srcId="{8E950F04-4B78-429E-A2FE-758978A03A06}" destId="{918C0601-292B-4097-B5CA-487EE924EA8B}" srcOrd="0" destOrd="0" presId="urn:microsoft.com/office/officeart/2008/layout/VerticalCurvedList"/>
    <dgm:cxn modelId="{24496AED-E5C3-44CD-8305-8996D91D3914}" type="presOf" srcId="{EACC89BC-EB76-487A-A8E8-83D29780F67D}" destId="{DC685D77-C145-4CC7-BB8F-575056FDB81E}" srcOrd="0" destOrd="0" presId="urn:microsoft.com/office/officeart/2008/layout/VerticalCurvedList"/>
    <dgm:cxn modelId="{61DEAE4C-285B-41E3-AE6F-58EAAE98FBBA}" type="presParOf" srcId="{1D2FD7F9-8D02-4A94-A14E-1521BBB61B87}" destId="{7A911F69-20E0-4A16-AFAE-F09D0EAEDF8C}" srcOrd="0" destOrd="0" presId="urn:microsoft.com/office/officeart/2008/layout/VerticalCurvedList"/>
    <dgm:cxn modelId="{8DD2DB44-AB0E-4653-92B3-5F761A9E88EF}" type="presParOf" srcId="{7A911F69-20E0-4A16-AFAE-F09D0EAEDF8C}" destId="{E26CB524-C800-4EB1-A31F-BDD8F4DAE5D4}" srcOrd="0" destOrd="0" presId="urn:microsoft.com/office/officeart/2008/layout/VerticalCurvedList"/>
    <dgm:cxn modelId="{5F70754D-1DA8-477D-876F-DCD966709860}" type="presParOf" srcId="{E26CB524-C800-4EB1-A31F-BDD8F4DAE5D4}" destId="{63051938-30E6-456B-9A3B-69E6DFF12748}" srcOrd="0" destOrd="0" presId="urn:microsoft.com/office/officeart/2008/layout/VerticalCurvedList"/>
    <dgm:cxn modelId="{47F28D96-1EFF-49F6-814C-5DD71D3F3020}" type="presParOf" srcId="{E26CB524-C800-4EB1-A31F-BDD8F4DAE5D4}" destId="{D190F483-E08C-4A60-B9EC-98EC5A139E55}" srcOrd="1" destOrd="0" presId="urn:microsoft.com/office/officeart/2008/layout/VerticalCurvedList"/>
    <dgm:cxn modelId="{9C1011F7-F9C9-405B-BE9B-B3A0C89771D0}" type="presParOf" srcId="{E26CB524-C800-4EB1-A31F-BDD8F4DAE5D4}" destId="{5EFD4492-C116-4CF6-91CE-F0BD0495B35E}" srcOrd="2" destOrd="0" presId="urn:microsoft.com/office/officeart/2008/layout/VerticalCurvedList"/>
    <dgm:cxn modelId="{A6419502-2035-47AC-BA93-7AD323F95388}" type="presParOf" srcId="{E26CB524-C800-4EB1-A31F-BDD8F4DAE5D4}" destId="{E3BDFD2B-A472-4B5E-BBF8-E4C78DC10945}" srcOrd="3" destOrd="0" presId="urn:microsoft.com/office/officeart/2008/layout/VerticalCurvedList"/>
    <dgm:cxn modelId="{75CCCFE6-ADB4-43AA-8D30-39CB72D4B67D}" type="presParOf" srcId="{7A911F69-20E0-4A16-AFAE-F09D0EAEDF8C}" destId="{918C0601-292B-4097-B5CA-487EE924EA8B}" srcOrd="1" destOrd="0" presId="urn:microsoft.com/office/officeart/2008/layout/VerticalCurvedList"/>
    <dgm:cxn modelId="{87F9B29B-27B4-496B-80EC-98D6F122B877}" type="presParOf" srcId="{7A911F69-20E0-4A16-AFAE-F09D0EAEDF8C}" destId="{6EAFFAD9-4484-4492-B385-67B99D5DDA39}" srcOrd="2" destOrd="0" presId="urn:microsoft.com/office/officeart/2008/layout/VerticalCurvedList"/>
    <dgm:cxn modelId="{70DD41AF-D4EF-4605-8C9B-14126895520E}" type="presParOf" srcId="{6EAFFAD9-4484-4492-B385-67B99D5DDA39}" destId="{90353332-E067-4549-A4D4-A0FDB959EC1E}" srcOrd="0" destOrd="0" presId="urn:microsoft.com/office/officeart/2008/layout/VerticalCurvedList"/>
    <dgm:cxn modelId="{4FC5A571-F447-4FFD-94EB-C2CA13BC4B18}" type="presParOf" srcId="{7A911F69-20E0-4A16-AFAE-F09D0EAEDF8C}" destId="{A357955F-5256-47A4-991B-E50330B5B638}" srcOrd="3" destOrd="0" presId="urn:microsoft.com/office/officeart/2008/layout/VerticalCurvedList"/>
    <dgm:cxn modelId="{F8476463-D0FB-4E88-B330-3754817EEFF9}" type="presParOf" srcId="{7A911F69-20E0-4A16-AFAE-F09D0EAEDF8C}" destId="{DF087498-CFD8-4CB9-BA62-79579D6E558D}" srcOrd="4" destOrd="0" presId="urn:microsoft.com/office/officeart/2008/layout/VerticalCurvedList"/>
    <dgm:cxn modelId="{C2C7612D-81A1-4621-AC52-49A63BB21185}" type="presParOf" srcId="{DF087498-CFD8-4CB9-BA62-79579D6E558D}" destId="{C8A5EA85-8B69-40EA-B1C4-721B6AF5E033}" srcOrd="0" destOrd="0" presId="urn:microsoft.com/office/officeart/2008/layout/VerticalCurvedList"/>
    <dgm:cxn modelId="{575499ED-A2DB-4249-970C-160CFFAD5935}" type="presParOf" srcId="{7A911F69-20E0-4A16-AFAE-F09D0EAEDF8C}" destId="{A443312C-B0C4-4339-B44D-6B140A505595}" srcOrd="5" destOrd="0" presId="urn:microsoft.com/office/officeart/2008/layout/VerticalCurvedList"/>
    <dgm:cxn modelId="{9F95F5E8-9515-432E-AB61-2A79C07CF332}" type="presParOf" srcId="{7A911F69-20E0-4A16-AFAE-F09D0EAEDF8C}" destId="{BE0818D8-7ED9-431C-A110-DFCBB9FB6391}" srcOrd="6" destOrd="0" presId="urn:microsoft.com/office/officeart/2008/layout/VerticalCurvedList"/>
    <dgm:cxn modelId="{C0450EA9-08A0-49B4-BE7A-5F635371D253}" type="presParOf" srcId="{BE0818D8-7ED9-431C-A110-DFCBB9FB6391}" destId="{97F20153-3B00-4ECE-9E7E-7C807CF2C580}" srcOrd="0" destOrd="0" presId="urn:microsoft.com/office/officeart/2008/layout/VerticalCurvedList"/>
    <dgm:cxn modelId="{E8FA5022-6356-497B-9C83-EA4D7F82A094}" type="presParOf" srcId="{7A911F69-20E0-4A16-AFAE-F09D0EAEDF8C}" destId="{D2C52FB5-EE98-4C07-BCDE-0228D74923A3}" srcOrd="7" destOrd="0" presId="urn:microsoft.com/office/officeart/2008/layout/VerticalCurvedList"/>
    <dgm:cxn modelId="{20B29C4F-606F-46CB-B63E-637457DBE2B1}" type="presParOf" srcId="{7A911F69-20E0-4A16-AFAE-F09D0EAEDF8C}" destId="{CE6D43EB-93C4-4B1C-AEA4-CA5735053953}" srcOrd="8" destOrd="0" presId="urn:microsoft.com/office/officeart/2008/layout/VerticalCurvedList"/>
    <dgm:cxn modelId="{0E1D9A0A-87F1-4D1B-AF33-9D6DFCFD0FB5}" type="presParOf" srcId="{CE6D43EB-93C4-4B1C-AEA4-CA5735053953}" destId="{8ED68969-918C-49ED-B399-2D5FE79944E3}" srcOrd="0" destOrd="0" presId="urn:microsoft.com/office/officeart/2008/layout/VerticalCurvedList"/>
    <dgm:cxn modelId="{BD330701-A0D7-4D4D-8521-37CAFDDD200F}" type="presParOf" srcId="{7A911F69-20E0-4A16-AFAE-F09D0EAEDF8C}" destId="{DC685D77-C145-4CC7-BB8F-575056FDB81E}" srcOrd="9" destOrd="0" presId="urn:microsoft.com/office/officeart/2008/layout/VerticalCurvedList"/>
    <dgm:cxn modelId="{57F69124-2627-401A-9B6F-A213F8D5DB1C}" type="presParOf" srcId="{7A911F69-20E0-4A16-AFAE-F09D0EAEDF8C}" destId="{0E450309-3570-4D64-AE25-AEE1849EA76F}" srcOrd="10" destOrd="0" presId="urn:microsoft.com/office/officeart/2008/layout/VerticalCurvedList"/>
    <dgm:cxn modelId="{63D83AE9-24DF-4645-980C-1AE5CD0FA6DD}" type="presParOf" srcId="{0E450309-3570-4D64-AE25-AEE1849EA76F}" destId="{4DD4973F-7F3E-410C-8356-E9EAB9B594F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1F1B6-DCD3-4CA1-868A-ED0F6F8BB298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D5881B4-4271-4857-ACD4-655B9C499DD7}">
      <dgm:prSet custT="1"/>
      <dgm:spPr/>
      <dgm:t>
        <a:bodyPr/>
        <a:lstStyle/>
        <a:p>
          <a:r>
            <a:rPr lang="en-US" sz="2800" b="1"/>
            <a:t>2005</a:t>
          </a:r>
          <a:endParaRPr lang="en-US" sz="1800" b="1"/>
        </a:p>
        <a:p>
          <a:r>
            <a:rPr lang="en-US" sz="1800"/>
            <a:t>C-BT Nutrient Project Kick Off</a:t>
          </a:r>
        </a:p>
      </dgm:t>
    </dgm:pt>
    <dgm:pt modelId="{76C598C9-F707-4072-A1A8-3DBBF6654B04}" type="parTrans" cxnId="{1D706D93-3A54-4358-AFAD-4B7A81FECADE}">
      <dgm:prSet/>
      <dgm:spPr/>
      <dgm:t>
        <a:bodyPr/>
        <a:lstStyle/>
        <a:p>
          <a:endParaRPr lang="en-US" sz="2400"/>
        </a:p>
      </dgm:t>
    </dgm:pt>
    <dgm:pt modelId="{CC0C5DBE-86A9-4DF4-885D-588B452A4150}" type="sibTrans" cxnId="{1D706D93-3A54-4358-AFAD-4B7A81FECADE}">
      <dgm:prSet/>
      <dgm:spPr/>
      <dgm:t>
        <a:bodyPr/>
        <a:lstStyle/>
        <a:p>
          <a:endParaRPr lang="en-US" sz="2400"/>
        </a:p>
      </dgm:t>
    </dgm:pt>
    <dgm:pt modelId="{CADF2319-FC48-4AB5-8009-8C283229A421}">
      <dgm:prSet custT="1"/>
      <dgm:spPr/>
      <dgm:t>
        <a:bodyPr/>
        <a:lstStyle/>
        <a:p>
          <a:r>
            <a:rPr lang="en-US" sz="2800" b="1"/>
            <a:t>2008</a:t>
          </a:r>
          <a:endParaRPr lang="en-US" sz="1800" b="1"/>
        </a:p>
        <a:p>
          <a:r>
            <a:rPr lang="en-US" sz="1800"/>
            <a:t>Hearing #1:  Narrative criteria + Delayed numeric standard</a:t>
          </a:r>
        </a:p>
      </dgm:t>
    </dgm:pt>
    <dgm:pt modelId="{0FE8C3A1-4434-4C3E-8049-16CDC444E5D9}" type="parTrans" cxnId="{E8CED45B-929B-4339-B9DF-FD75A277E732}">
      <dgm:prSet/>
      <dgm:spPr/>
      <dgm:t>
        <a:bodyPr/>
        <a:lstStyle/>
        <a:p>
          <a:endParaRPr lang="en-US" sz="2400"/>
        </a:p>
      </dgm:t>
    </dgm:pt>
    <dgm:pt modelId="{C52F30A6-DA28-42AC-8338-B27EE0765F24}" type="sibTrans" cxnId="{E8CED45B-929B-4339-B9DF-FD75A277E732}">
      <dgm:prSet/>
      <dgm:spPr/>
      <dgm:t>
        <a:bodyPr/>
        <a:lstStyle/>
        <a:p>
          <a:endParaRPr lang="en-US" sz="2400"/>
        </a:p>
      </dgm:t>
    </dgm:pt>
    <dgm:pt modelId="{8E34218D-978B-4011-8C88-828A94186CC7}">
      <dgm:prSet custT="1"/>
      <dgm:spPr/>
      <dgm:t>
        <a:bodyPr/>
        <a:lstStyle/>
        <a:p>
          <a:r>
            <a:rPr lang="en-US" sz="2800" b="1"/>
            <a:t>2014</a:t>
          </a:r>
          <a:endParaRPr lang="en-US" sz="1800" b="1"/>
        </a:p>
        <a:p>
          <a:r>
            <a:rPr lang="en-US" sz="1800"/>
            <a:t>Hearing #2: Three Lakes water quality constraints added</a:t>
          </a:r>
        </a:p>
      </dgm:t>
    </dgm:pt>
    <dgm:pt modelId="{DCAD246C-4EDA-4DE3-8D8E-69619326DEE7}" type="parTrans" cxnId="{A6568EF1-1BED-419C-8D2F-806B9D1334AA}">
      <dgm:prSet/>
      <dgm:spPr/>
      <dgm:t>
        <a:bodyPr/>
        <a:lstStyle/>
        <a:p>
          <a:endParaRPr lang="en-US" sz="2400"/>
        </a:p>
      </dgm:t>
    </dgm:pt>
    <dgm:pt modelId="{9AD6A5EE-B622-4349-B2DA-2A40A5E96DF3}" type="sibTrans" cxnId="{A6568EF1-1BED-419C-8D2F-806B9D1334AA}">
      <dgm:prSet/>
      <dgm:spPr/>
      <dgm:t>
        <a:bodyPr/>
        <a:lstStyle/>
        <a:p>
          <a:endParaRPr lang="en-US" sz="2400"/>
        </a:p>
      </dgm:t>
    </dgm:pt>
    <dgm:pt modelId="{CBFF9DA2-346F-427B-96F9-117BF6799818}">
      <dgm:prSet custT="1"/>
      <dgm:spPr/>
      <dgm:t>
        <a:bodyPr/>
        <a:lstStyle/>
        <a:p>
          <a:r>
            <a:rPr lang="en-US" sz="2800" b="1"/>
            <a:t>2016</a:t>
          </a:r>
          <a:endParaRPr lang="en-US" sz="1800" b="1"/>
        </a:p>
        <a:p>
          <a:r>
            <a:rPr lang="en-US" sz="1800"/>
            <a:t>Hearing #3: Numeric Standard Repealed + Adaptive Management adopted</a:t>
          </a:r>
        </a:p>
      </dgm:t>
    </dgm:pt>
    <dgm:pt modelId="{985882D1-0FAB-45D9-AB69-EE46E5FFA4CE}" type="parTrans" cxnId="{339D25F3-86E0-4ED2-8DB2-AC8309D45920}">
      <dgm:prSet/>
      <dgm:spPr/>
      <dgm:t>
        <a:bodyPr/>
        <a:lstStyle/>
        <a:p>
          <a:endParaRPr lang="en-US" sz="2400"/>
        </a:p>
      </dgm:t>
    </dgm:pt>
    <dgm:pt modelId="{712D8774-64C8-4A24-9CA9-E1FADBAC16F0}" type="sibTrans" cxnId="{339D25F3-86E0-4ED2-8DB2-AC8309D45920}">
      <dgm:prSet/>
      <dgm:spPr/>
      <dgm:t>
        <a:bodyPr/>
        <a:lstStyle/>
        <a:p>
          <a:endParaRPr lang="en-US" sz="2400"/>
        </a:p>
      </dgm:t>
    </dgm:pt>
    <dgm:pt modelId="{F394ABA3-FBEA-4CDD-8ABC-9DFF5CE4A0CD}">
      <dgm:prSet custT="1"/>
      <dgm:spPr/>
      <dgm:t>
        <a:bodyPr/>
        <a:lstStyle/>
        <a:p>
          <a:r>
            <a:rPr lang="en-US" sz="2800" b="1"/>
            <a:t>2016</a:t>
          </a:r>
          <a:endParaRPr lang="en-US" sz="1800" b="1"/>
        </a:p>
        <a:p>
          <a:r>
            <a:rPr lang="en-US" sz="1800"/>
            <a:t>First Year of Adaptive Management</a:t>
          </a:r>
        </a:p>
      </dgm:t>
    </dgm:pt>
    <dgm:pt modelId="{105A5503-AE59-4A21-955A-4AEFB12DF5B3}" type="parTrans" cxnId="{6301CC8E-02EE-4F11-94D4-59CF5A03FC69}">
      <dgm:prSet/>
      <dgm:spPr/>
      <dgm:t>
        <a:bodyPr/>
        <a:lstStyle/>
        <a:p>
          <a:endParaRPr lang="en-US" sz="2400"/>
        </a:p>
      </dgm:t>
    </dgm:pt>
    <dgm:pt modelId="{66513AB5-167E-4E9C-9316-C39400468EF4}" type="sibTrans" cxnId="{6301CC8E-02EE-4F11-94D4-59CF5A03FC69}">
      <dgm:prSet/>
      <dgm:spPr/>
      <dgm:t>
        <a:bodyPr/>
        <a:lstStyle/>
        <a:p>
          <a:endParaRPr lang="en-US" sz="2400"/>
        </a:p>
      </dgm:t>
    </dgm:pt>
    <dgm:pt modelId="{2F243B7B-F6FA-4F8F-B466-3233194A183A}">
      <dgm:prSet custT="1"/>
      <dgm:spPr/>
      <dgm:t>
        <a:bodyPr/>
        <a:lstStyle/>
        <a:p>
          <a:r>
            <a:rPr lang="en-US" sz="2800" b="1"/>
            <a:t>2017</a:t>
          </a:r>
          <a:endParaRPr lang="en-US" sz="1800" b="1"/>
        </a:p>
        <a:p>
          <a:r>
            <a:rPr lang="en-US" sz="1800"/>
            <a:t>Clarity Alternatives NEPA Kick Off</a:t>
          </a:r>
        </a:p>
      </dgm:t>
    </dgm:pt>
    <dgm:pt modelId="{1021260A-3BCB-4487-8211-4617E861006A}" type="parTrans" cxnId="{12963F75-D705-496C-8E7A-704FB0532D47}">
      <dgm:prSet/>
      <dgm:spPr/>
      <dgm:t>
        <a:bodyPr/>
        <a:lstStyle/>
        <a:p>
          <a:endParaRPr lang="en-US" sz="2400"/>
        </a:p>
      </dgm:t>
    </dgm:pt>
    <dgm:pt modelId="{B4244D6E-2BBE-4B26-BE12-57AE49B0FB9B}" type="sibTrans" cxnId="{12963F75-D705-496C-8E7A-704FB0532D47}">
      <dgm:prSet/>
      <dgm:spPr/>
      <dgm:t>
        <a:bodyPr/>
        <a:lstStyle/>
        <a:p>
          <a:endParaRPr lang="en-US" sz="2400"/>
        </a:p>
      </dgm:t>
    </dgm:pt>
    <dgm:pt modelId="{C033FC88-5B3C-43F3-A75A-41A728D0D37D}" type="pres">
      <dgm:prSet presAssocID="{3E91F1B6-DCD3-4CA1-868A-ED0F6F8BB298}" presName="rootnode" presStyleCnt="0">
        <dgm:presLayoutVars>
          <dgm:chMax/>
          <dgm:chPref/>
          <dgm:dir/>
          <dgm:animLvl val="lvl"/>
        </dgm:presLayoutVars>
      </dgm:prSet>
      <dgm:spPr/>
    </dgm:pt>
    <dgm:pt modelId="{726485E8-2B99-41AB-AC2D-22697AAE6642}" type="pres">
      <dgm:prSet presAssocID="{FD5881B4-4271-4857-ACD4-655B9C499DD7}" presName="composite" presStyleCnt="0"/>
      <dgm:spPr/>
    </dgm:pt>
    <dgm:pt modelId="{D69184A3-8424-44E0-8254-13158656ECED}" type="pres">
      <dgm:prSet presAssocID="{FD5881B4-4271-4857-ACD4-655B9C499DD7}" presName="LShape" presStyleLbl="alignNode1" presStyleIdx="0" presStyleCnt="11"/>
      <dgm:spPr/>
    </dgm:pt>
    <dgm:pt modelId="{ABD38989-CD06-4A99-BCCE-71BAB30C1AC0}" type="pres">
      <dgm:prSet presAssocID="{FD5881B4-4271-4857-ACD4-655B9C499DD7}" presName="ParentText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E57C6904-8BFE-43C8-8FDE-136914D245C2}" type="pres">
      <dgm:prSet presAssocID="{FD5881B4-4271-4857-ACD4-655B9C499DD7}" presName="Triangle" presStyleLbl="alignNode1" presStyleIdx="1" presStyleCnt="11"/>
      <dgm:spPr/>
    </dgm:pt>
    <dgm:pt modelId="{4516141F-CC1D-47DB-AAE8-D647D7D49DD4}" type="pres">
      <dgm:prSet presAssocID="{CC0C5DBE-86A9-4DF4-885D-588B452A4150}" presName="sibTrans" presStyleCnt="0"/>
      <dgm:spPr/>
    </dgm:pt>
    <dgm:pt modelId="{55720BE0-EB93-4C80-9CFB-1E81014B4EB7}" type="pres">
      <dgm:prSet presAssocID="{CC0C5DBE-86A9-4DF4-885D-588B452A4150}" presName="space" presStyleCnt="0"/>
      <dgm:spPr/>
    </dgm:pt>
    <dgm:pt modelId="{2E794A26-A65A-4224-8E29-15B028F57CFC}" type="pres">
      <dgm:prSet presAssocID="{CADF2319-FC48-4AB5-8009-8C283229A421}" presName="composite" presStyleCnt="0"/>
      <dgm:spPr/>
    </dgm:pt>
    <dgm:pt modelId="{AA488DC7-B210-49CF-BEE3-1BF99F250DA6}" type="pres">
      <dgm:prSet presAssocID="{CADF2319-FC48-4AB5-8009-8C283229A421}" presName="LShape" presStyleLbl="alignNode1" presStyleIdx="2" presStyleCnt="11"/>
      <dgm:spPr/>
    </dgm:pt>
    <dgm:pt modelId="{DB4200DF-0FA2-421F-8D95-D3911FCF4657}" type="pres">
      <dgm:prSet presAssocID="{CADF2319-FC48-4AB5-8009-8C283229A421}" presName="ParentText" presStyleLbl="revTx" presStyleIdx="1" presStyleCnt="6" custScaleX="121963" custLinFactNeighborX="10040">
        <dgm:presLayoutVars>
          <dgm:chMax val="0"/>
          <dgm:chPref val="0"/>
          <dgm:bulletEnabled val="1"/>
        </dgm:presLayoutVars>
      </dgm:prSet>
      <dgm:spPr/>
    </dgm:pt>
    <dgm:pt modelId="{0794359F-A791-4138-9D00-5FC7BA75C6D1}" type="pres">
      <dgm:prSet presAssocID="{CADF2319-FC48-4AB5-8009-8C283229A421}" presName="Triangle" presStyleLbl="alignNode1" presStyleIdx="3" presStyleCnt="11"/>
      <dgm:spPr/>
    </dgm:pt>
    <dgm:pt modelId="{11752E31-EE75-4270-BB76-C2A43DBFEB67}" type="pres">
      <dgm:prSet presAssocID="{C52F30A6-DA28-42AC-8338-B27EE0765F24}" presName="sibTrans" presStyleCnt="0"/>
      <dgm:spPr/>
    </dgm:pt>
    <dgm:pt modelId="{0B22F9DD-5DA4-482F-BA07-4C76A46F13D2}" type="pres">
      <dgm:prSet presAssocID="{C52F30A6-DA28-42AC-8338-B27EE0765F24}" presName="space" presStyleCnt="0"/>
      <dgm:spPr/>
    </dgm:pt>
    <dgm:pt modelId="{6179558E-E776-4EB3-900F-53EA5B472F95}" type="pres">
      <dgm:prSet presAssocID="{8E34218D-978B-4011-8C88-828A94186CC7}" presName="composite" presStyleCnt="0"/>
      <dgm:spPr/>
    </dgm:pt>
    <dgm:pt modelId="{81CE1A04-1724-44F2-8088-7C60B0AABC41}" type="pres">
      <dgm:prSet presAssocID="{8E34218D-978B-4011-8C88-828A94186CC7}" presName="LShape" presStyleLbl="alignNode1" presStyleIdx="4" presStyleCnt="11"/>
      <dgm:spPr/>
    </dgm:pt>
    <dgm:pt modelId="{A8B1A832-0345-46E3-BCF7-FF5833144570}" type="pres">
      <dgm:prSet presAssocID="{8E34218D-978B-4011-8C88-828A94186CC7}" presName="ParentText" presStyleLbl="revTx" presStyleIdx="2" presStyleCnt="6" custScaleX="115947" custLinFactNeighborX="7028">
        <dgm:presLayoutVars>
          <dgm:chMax val="0"/>
          <dgm:chPref val="0"/>
          <dgm:bulletEnabled val="1"/>
        </dgm:presLayoutVars>
      </dgm:prSet>
      <dgm:spPr/>
    </dgm:pt>
    <dgm:pt modelId="{47BBD4C6-EF0A-4B20-9ACA-FF6C081A3FB6}" type="pres">
      <dgm:prSet presAssocID="{8E34218D-978B-4011-8C88-828A94186CC7}" presName="Triangle" presStyleLbl="alignNode1" presStyleIdx="5" presStyleCnt="11"/>
      <dgm:spPr/>
    </dgm:pt>
    <dgm:pt modelId="{E31B738F-8FE0-49B0-A849-377FDB4D3182}" type="pres">
      <dgm:prSet presAssocID="{9AD6A5EE-B622-4349-B2DA-2A40A5E96DF3}" presName="sibTrans" presStyleCnt="0"/>
      <dgm:spPr/>
    </dgm:pt>
    <dgm:pt modelId="{C8846ADC-FB69-4F44-AD81-7E385E17FA03}" type="pres">
      <dgm:prSet presAssocID="{9AD6A5EE-B622-4349-B2DA-2A40A5E96DF3}" presName="space" presStyleCnt="0"/>
      <dgm:spPr/>
    </dgm:pt>
    <dgm:pt modelId="{B7D5B43A-B510-48E7-99AB-3B63A8DC05AD}" type="pres">
      <dgm:prSet presAssocID="{CBFF9DA2-346F-427B-96F9-117BF6799818}" presName="composite" presStyleCnt="0"/>
      <dgm:spPr/>
    </dgm:pt>
    <dgm:pt modelId="{3BB1BD8E-2972-41B7-9DB3-11A89FD2491F}" type="pres">
      <dgm:prSet presAssocID="{CBFF9DA2-346F-427B-96F9-117BF6799818}" presName="LShape" presStyleLbl="alignNode1" presStyleIdx="6" presStyleCnt="11"/>
      <dgm:spPr/>
    </dgm:pt>
    <dgm:pt modelId="{93002DEE-9021-451F-ADD2-42DA3C9F52AA}" type="pres">
      <dgm:prSet presAssocID="{CBFF9DA2-346F-427B-96F9-117BF6799818}" presName="ParentText" presStyleLbl="revTx" presStyleIdx="3" presStyleCnt="6" custScaleX="125988" custLinFactNeighborX="12550">
        <dgm:presLayoutVars>
          <dgm:chMax val="0"/>
          <dgm:chPref val="0"/>
          <dgm:bulletEnabled val="1"/>
        </dgm:presLayoutVars>
      </dgm:prSet>
      <dgm:spPr/>
    </dgm:pt>
    <dgm:pt modelId="{11222F67-F93A-4AA2-BBC8-AC4ACED3744D}" type="pres">
      <dgm:prSet presAssocID="{CBFF9DA2-346F-427B-96F9-117BF6799818}" presName="Triangle" presStyleLbl="alignNode1" presStyleIdx="7" presStyleCnt="11"/>
      <dgm:spPr/>
    </dgm:pt>
    <dgm:pt modelId="{A21849B1-8FA6-4F62-B784-F4EF48E7A4B2}" type="pres">
      <dgm:prSet presAssocID="{712D8774-64C8-4A24-9CA9-E1FADBAC16F0}" presName="sibTrans" presStyleCnt="0"/>
      <dgm:spPr/>
    </dgm:pt>
    <dgm:pt modelId="{D35D144A-9245-4B91-B594-3CF027E73C40}" type="pres">
      <dgm:prSet presAssocID="{712D8774-64C8-4A24-9CA9-E1FADBAC16F0}" presName="space" presStyleCnt="0"/>
      <dgm:spPr/>
    </dgm:pt>
    <dgm:pt modelId="{833F37A0-0242-44D7-8AD6-FFC07BB4AD78}" type="pres">
      <dgm:prSet presAssocID="{F394ABA3-FBEA-4CDD-8ABC-9DFF5CE4A0CD}" presName="composite" presStyleCnt="0"/>
      <dgm:spPr/>
    </dgm:pt>
    <dgm:pt modelId="{D69C6BB5-4364-422C-AE89-4AD01A90312B}" type="pres">
      <dgm:prSet presAssocID="{F394ABA3-FBEA-4CDD-8ABC-9DFF5CE4A0CD}" presName="LShape" presStyleLbl="alignNode1" presStyleIdx="8" presStyleCnt="11"/>
      <dgm:spPr/>
    </dgm:pt>
    <dgm:pt modelId="{EB5854CD-33CC-4DCB-B9D5-42C970275203}" type="pres">
      <dgm:prSet presAssocID="{F394ABA3-FBEA-4CDD-8ABC-9DFF5CE4A0CD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04BC9D74-F63B-48E2-A074-9ADE7CFF8053}" type="pres">
      <dgm:prSet presAssocID="{F394ABA3-FBEA-4CDD-8ABC-9DFF5CE4A0CD}" presName="Triangle" presStyleLbl="alignNode1" presStyleIdx="9" presStyleCnt="11"/>
      <dgm:spPr/>
    </dgm:pt>
    <dgm:pt modelId="{083C62A7-AA6D-472E-841A-1A087BB5D909}" type="pres">
      <dgm:prSet presAssocID="{66513AB5-167E-4E9C-9316-C39400468EF4}" presName="sibTrans" presStyleCnt="0"/>
      <dgm:spPr/>
    </dgm:pt>
    <dgm:pt modelId="{A7361D27-F30C-48A9-AC50-C0A502AB67E3}" type="pres">
      <dgm:prSet presAssocID="{66513AB5-167E-4E9C-9316-C39400468EF4}" presName="space" presStyleCnt="0"/>
      <dgm:spPr/>
    </dgm:pt>
    <dgm:pt modelId="{92EF9E2F-2C30-4E23-8009-3A3AC96F7E86}" type="pres">
      <dgm:prSet presAssocID="{2F243B7B-F6FA-4F8F-B466-3233194A183A}" presName="composite" presStyleCnt="0"/>
      <dgm:spPr/>
    </dgm:pt>
    <dgm:pt modelId="{DD40CECD-89EC-4DA7-AF7F-2DBED5684C2D}" type="pres">
      <dgm:prSet presAssocID="{2F243B7B-F6FA-4F8F-B466-3233194A183A}" presName="LShape" presStyleLbl="alignNode1" presStyleIdx="10" presStyleCnt="11"/>
      <dgm:spPr/>
    </dgm:pt>
    <dgm:pt modelId="{889A4435-E260-4430-9511-06C406F7AE84}" type="pres">
      <dgm:prSet presAssocID="{2F243B7B-F6FA-4F8F-B466-3233194A183A}" presName="ParentText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4E339808-7869-4F07-9BB7-F3D9D1C5BE74}" type="presOf" srcId="{3E91F1B6-DCD3-4CA1-868A-ED0F6F8BB298}" destId="{C033FC88-5B3C-43F3-A75A-41A728D0D37D}" srcOrd="0" destOrd="0" presId="urn:microsoft.com/office/officeart/2009/3/layout/StepUpProcess"/>
    <dgm:cxn modelId="{EE3DF925-35E5-48A7-93AA-8DB370B9F311}" type="presOf" srcId="{F394ABA3-FBEA-4CDD-8ABC-9DFF5CE4A0CD}" destId="{EB5854CD-33CC-4DCB-B9D5-42C970275203}" srcOrd="0" destOrd="0" presId="urn:microsoft.com/office/officeart/2009/3/layout/StepUpProcess"/>
    <dgm:cxn modelId="{20EEA93A-AE06-41D7-AEB0-2C590AD42A28}" type="presOf" srcId="{8E34218D-978B-4011-8C88-828A94186CC7}" destId="{A8B1A832-0345-46E3-BCF7-FF5833144570}" srcOrd="0" destOrd="0" presId="urn:microsoft.com/office/officeart/2009/3/layout/StepUpProcess"/>
    <dgm:cxn modelId="{E8CED45B-929B-4339-B9DF-FD75A277E732}" srcId="{3E91F1B6-DCD3-4CA1-868A-ED0F6F8BB298}" destId="{CADF2319-FC48-4AB5-8009-8C283229A421}" srcOrd="1" destOrd="0" parTransId="{0FE8C3A1-4434-4C3E-8049-16CDC444E5D9}" sibTransId="{C52F30A6-DA28-42AC-8338-B27EE0765F24}"/>
    <dgm:cxn modelId="{9493DB5D-6CAB-404B-AB6F-24DEB49C105D}" type="presOf" srcId="{FD5881B4-4271-4857-ACD4-655B9C499DD7}" destId="{ABD38989-CD06-4A99-BCCE-71BAB30C1AC0}" srcOrd="0" destOrd="0" presId="urn:microsoft.com/office/officeart/2009/3/layout/StepUpProcess"/>
    <dgm:cxn modelId="{12963F75-D705-496C-8E7A-704FB0532D47}" srcId="{3E91F1B6-DCD3-4CA1-868A-ED0F6F8BB298}" destId="{2F243B7B-F6FA-4F8F-B466-3233194A183A}" srcOrd="5" destOrd="0" parTransId="{1021260A-3BCB-4487-8211-4617E861006A}" sibTransId="{B4244D6E-2BBE-4B26-BE12-57AE49B0FB9B}"/>
    <dgm:cxn modelId="{15DACC5A-8F22-410D-B06D-86050103D6C8}" type="presOf" srcId="{CBFF9DA2-346F-427B-96F9-117BF6799818}" destId="{93002DEE-9021-451F-ADD2-42DA3C9F52AA}" srcOrd="0" destOrd="0" presId="urn:microsoft.com/office/officeart/2009/3/layout/StepUpProcess"/>
    <dgm:cxn modelId="{6301CC8E-02EE-4F11-94D4-59CF5A03FC69}" srcId="{3E91F1B6-DCD3-4CA1-868A-ED0F6F8BB298}" destId="{F394ABA3-FBEA-4CDD-8ABC-9DFF5CE4A0CD}" srcOrd="4" destOrd="0" parTransId="{105A5503-AE59-4A21-955A-4AEFB12DF5B3}" sibTransId="{66513AB5-167E-4E9C-9316-C39400468EF4}"/>
    <dgm:cxn modelId="{1D706D93-3A54-4358-AFAD-4B7A81FECADE}" srcId="{3E91F1B6-DCD3-4CA1-868A-ED0F6F8BB298}" destId="{FD5881B4-4271-4857-ACD4-655B9C499DD7}" srcOrd="0" destOrd="0" parTransId="{76C598C9-F707-4072-A1A8-3DBBF6654B04}" sibTransId="{CC0C5DBE-86A9-4DF4-885D-588B452A4150}"/>
    <dgm:cxn modelId="{A0C58BBC-4C09-4937-9A2A-2846349E9DCD}" type="presOf" srcId="{2F243B7B-F6FA-4F8F-B466-3233194A183A}" destId="{889A4435-E260-4430-9511-06C406F7AE84}" srcOrd="0" destOrd="0" presId="urn:microsoft.com/office/officeart/2009/3/layout/StepUpProcess"/>
    <dgm:cxn modelId="{A6568EF1-1BED-419C-8D2F-806B9D1334AA}" srcId="{3E91F1B6-DCD3-4CA1-868A-ED0F6F8BB298}" destId="{8E34218D-978B-4011-8C88-828A94186CC7}" srcOrd="2" destOrd="0" parTransId="{DCAD246C-4EDA-4DE3-8D8E-69619326DEE7}" sibTransId="{9AD6A5EE-B622-4349-B2DA-2A40A5E96DF3}"/>
    <dgm:cxn modelId="{339D25F3-86E0-4ED2-8DB2-AC8309D45920}" srcId="{3E91F1B6-DCD3-4CA1-868A-ED0F6F8BB298}" destId="{CBFF9DA2-346F-427B-96F9-117BF6799818}" srcOrd="3" destOrd="0" parTransId="{985882D1-0FAB-45D9-AB69-EE46E5FFA4CE}" sibTransId="{712D8774-64C8-4A24-9CA9-E1FADBAC16F0}"/>
    <dgm:cxn modelId="{FBC35EFD-821F-4E61-AF96-C3C51D46B0C3}" type="presOf" srcId="{CADF2319-FC48-4AB5-8009-8C283229A421}" destId="{DB4200DF-0FA2-421F-8D95-D3911FCF4657}" srcOrd="0" destOrd="0" presId="urn:microsoft.com/office/officeart/2009/3/layout/StepUpProcess"/>
    <dgm:cxn modelId="{C286225C-A02A-4F3A-931C-9738003204C8}" type="presParOf" srcId="{C033FC88-5B3C-43F3-A75A-41A728D0D37D}" destId="{726485E8-2B99-41AB-AC2D-22697AAE6642}" srcOrd="0" destOrd="0" presId="urn:microsoft.com/office/officeart/2009/3/layout/StepUpProcess"/>
    <dgm:cxn modelId="{F3816429-68C2-413C-84A7-28F501588FEE}" type="presParOf" srcId="{726485E8-2B99-41AB-AC2D-22697AAE6642}" destId="{D69184A3-8424-44E0-8254-13158656ECED}" srcOrd="0" destOrd="0" presId="urn:microsoft.com/office/officeart/2009/3/layout/StepUpProcess"/>
    <dgm:cxn modelId="{E1A09C28-FDFF-4C9B-BD85-CAA7855EC4BE}" type="presParOf" srcId="{726485E8-2B99-41AB-AC2D-22697AAE6642}" destId="{ABD38989-CD06-4A99-BCCE-71BAB30C1AC0}" srcOrd="1" destOrd="0" presId="urn:microsoft.com/office/officeart/2009/3/layout/StepUpProcess"/>
    <dgm:cxn modelId="{EAFA47F6-5146-482F-9AA8-3B5B48FC9658}" type="presParOf" srcId="{726485E8-2B99-41AB-AC2D-22697AAE6642}" destId="{E57C6904-8BFE-43C8-8FDE-136914D245C2}" srcOrd="2" destOrd="0" presId="urn:microsoft.com/office/officeart/2009/3/layout/StepUpProcess"/>
    <dgm:cxn modelId="{6E665596-A8AF-4C1D-A002-DF64F31ABADE}" type="presParOf" srcId="{C033FC88-5B3C-43F3-A75A-41A728D0D37D}" destId="{4516141F-CC1D-47DB-AAE8-D647D7D49DD4}" srcOrd="1" destOrd="0" presId="urn:microsoft.com/office/officeart/2009/3/layout/StepUpProcess"/>
    <dgm:cxn modelId="{263EDD6A-6B3A-4320-928E-F4E5B22EACAE}" type="presParOf" srcId="{4516141F-CC1D-47DB-AAE8-D647D7D49DD4}" destId="{55720BE0-EB93-4C80-9CFB-1E81014B4EB7}" srcOrd="0" destOrd="0" presId="urn:microsoft.com/office/officeart/2009/3/layout/StepUpProcess"/>
    <dgm:cxn modelId="{3FCFE658-E4EC-4BDF-B4EA-5DE4EAD301B0}" type="presParOf" srcId="{C033FC88-5B3C-43F3-A75A-41A728D0D37D}" destId="{2E794A26-A65A-4224-8E29-15B028F57CFC}" srcOrd="2" destOrd="0" presId="urn:microsoft.com/office/officeart/2009/3/layout/StepUpProcess"/>
    <dgm:cxn modelId="{0D42AA32-BCE3-44E6-8986-4B0B26C89098}" type="presParOf" srcId="{2E794A26-A65A-4224-8E29-15B028F57CFC}" destId="{AA488DC7-B210-49CF-BEE3-1BF99F250DA6}" srcOrd="0" destOrd="0" presId="urn:microsoft.com/office/officeart/2009/3/layout/StepUpProcess"/>
    <dgm:cxn modelId="{980CC628-B0E6-4BA8-AA82-D9BBE31DC8FD}" type="presParOf" srcId="{2E794A26-A65A-4224-8E29-15B028F57CFC}" destId="{DB4200DF-0FA2-421F-8D95-D3911FCF4657}" srcOrd="1" destOrd="0" presId="urn:microsoft.com/office/officeart/2009/3/layout/StepUpProcess"/>
    <dgm:cxn modelId="{A9E9FF71-CA4B-4DBC-96AC-C7B1F730359C}" type="presParOf" srcId="{2E794A26-A65A-4224-8E29-15B028F57CFC}" destId="{0794359F-A791-4138-9D00-5FC7BA75C6D1}" srcOrd="2" destOrd="0" presId="urn:microsoft.com/office/officeart/2009/3/layout/StepUpProcess"/>
    <dgm:cxn modelId="{6718426C-834A-4EF0-9E3E-261830236801}" type="presParOf" srcId="{C033FC88-5B3C-43F3-A75A-41A728D0D37D}" destId="{11752E31-EE75-4270-BB76-C2A43DBFEB67}" srcOrd="3" destOrd="0" presId="urn:microsoft.com/office/officeart/2009/3/layout/StepUpProcess"/>
    <dgm:cxn modelId="{3AA64EA0-6D7A-4F81-B4A2-F0A5CC18036D}" type="presParOf" srcId="{11752E31-EE75-4270-BB76-C2A43DBFEB67}" destId="{0B22F9DD-5DA4-482F-BA07-4C76A46F13D2}" srcOrd="0" destOrd="0" presId="urn:microsoft.com/office/officeart/2009/3/layout/StepUpProcess"/>
    <dgm:cxn modelId="{B616A853-266D-466A-874B-6AC02BE413F3}" type="presParOf" srcId="{C033FC88-5B3C-43F3-A75A-41A728D0D37D}" destId="{6179558E-E776-4EB3-900F-53EA5B472F95}" srcOrd="4" destOrd="0" presId="urn:microsoft.com/office/officeart/2009/3/layout/StepUpProcess"/>
    <dgm:cxn modelId="{CAACBC1E-812E-46C7-8E49-42CCC46E0806}" type="presParOf" srcId="{6179558E-E776-4EB3-900F-53EA5B472F95}" destId="{81CE1A04-1724-44F2-8088-7C60B0AABC41}" srcOrd="0" destOrd="0" presId="urn:microsoft.com/office/officeart/2009/3/layout/StepUpProcess"/>
    <dgm:cxn modelId="{7466D381-B262-4D7B-9FEB-3DB51B7DCE0E}" type="presParOf" srcId="{6179558E-E776-4EB3-900F-53EA5B472F95}" destId="{A8B1A832-0345-46E3-BCF7-FF5833144570}" srcOrd="1" destOrd="0" presId="urn:microsoft.com/office/officeart/2009/3/layout/StepUpProcess"/>
    <dgm:cxn modelId="{9E58E6FF-4BA0-429B-9C91-1789B59A6061}" type="presParOf" srcId="{6179558E-E776-4EB3-900F-53EA5B472F95}" destId="{47BBD4C6-EF0A-4B20-9ACA-FF6C081A3FB6}" srcOrd="2" destOrd="0" presId="urn:microsoft.com/office/officeart/2009/3/layout/StepUpProcess"/>
    <dgm:cxn modelId="{5B5F5D4A-5784-4A8F-BF54-81C5DA2FB463}" type="presParOf" srcId="{C033FC88-5B3C-43F3-A75A-41A728D0D37D}" destId="{E31B738F-8FE0-49B0-A849-377FDB4D3182}" srcOrd="5" destOrd="0" presId="urn:microsoft.com/office/officeart/2009/3/layout/StepUpProcess"/>
    <dgm:cxn modelId="{CD50C320-854D-41B2-897D-74D266E88E1E}" type="presParOf" srcId="{E31B738F-8FE0-49B0-A849-377FDB4D3182}" destId="{C8846ADC-FB69-4F44-AD81-7E385E17FA03}" srcOrd="0" destOrd="0" presId="urn:microsoft.com/office/officeart/2009/3/layout/StepUpProcess"/>
    <dgm:cxn modelId="{3CE82D47-34B0-47E0-B69E-BB98E4814EC2}" type="presParOf" srcId="{C033FC88-5B3C-43F3-A75A-41A728D0D37D}" destId="{B7D5B43A-B510-48E7-99AB-3B63A8DC05AD}" srcOrd="6" destOrd="0" presId="urn:microsoft.com/office/officeart/2009/3/layout/StepUpProcess"/>
    <dgm:cxn modelId="{FA6C7BFB-A306-45A5-BF69-EE201EE08565}" type="presParOf" srcId="{B7D5B43A-B510-48E7-99AB-3B63A8DC05AD}" destId="{3BB1BD8E-2972-41B7-9DB3-11A89FD2491F}" srcOrd="0" destOrd="0" presId="urn:microsoft.com/office/officeart/2009/3/layout/StepUpProcess"/>
    <dgm:cxn modelId="{A21BCFAC-F1DD-4AAB-B5B7-8F3A05C4196B}" type="presParOf" srcId="{B7D5B43A-B510-48E7-99AB-3B63A8DC05AD}" destId="{93002DEE-9021-451F-ADD2-42DA3C9F52AA}" srcOrd="1" destOrd="0" presId="urn:microsoft.com/office/officeart/2009/3/layout/StepUpProcess"/>
    <dgm:cxn modelId="{087EDD1C-78E7-4E80-9AAC-603CB1C24DA2}" type="presParOf" srcId="{B7D5B43A-B510-48E7-99AB-3B63A8DC05AD}" destId="{11222F67-F93A-4AA2-BBC8-AC4ACED3744D}" srcOrd="2" destOrd="0" presId="urn:microsoft.com/office/officeart/2009/3/layout/StepUpProcess"/>
    <dgm:cxn modelId="{8D75E53D-5894-4624-8A05-B1EADE82427B}" type="presParOf" srcId="{C033FC88-5B3C-43F3-A75A-41A728D0D37D}" destId="{A21849B1-8FA6-4F62-B784-F4EF48E7A4B2}" srcOrd="7" destOrd="0" presId="urn:microsoft.com/office/officeart/2009/3/layout/StepUpProcess"/>
    <dgm:cxn modelId="{AF8AFAFD-B57E-4FCC-8B0A-1D2F6C7EC0B5}" type="presParOf" srcId="{A21849B1-8FA6-4F62-B784-F4EF48E7A4B2}" destId="{D35D144A-9245-4B91-B594-3CF027E73C40}" srcOrd="0" destOrd="0" presId="urn:microsoft.com/office/officeart/2009/3/layout/StepUpProcess"/>
    <dgm:cxn modelId="{8F0335B4-B441-4039-9DC5-A7887DDAD3AD}" type="presParOf" srcId="{C033FC88-5B3C-43F3-A75A-41A728D0D37D}" destId="{833F37A0-0242-44D7-8AD6-FFC07BB4AD78}" srcOrd="8" destOrd="0" presId="urn:microsoft.com/office/officeart/2009/3/layout/StepUpProcess"/>
    <dgm:cxn modelId="{2BD3338D-AC03-43A7-BB05-935B6C507F35}" type="presParOf" srcId="{833F37A0-0242-44D7-8AD6-FFC07BB4AD78}" destId="{D69C6BB5-4364-422C-AE89-4AD01A90312B}" srcOrd="0" destOrd="0" presId="urn:microsoft.com/office/officeart/2009/3/layout/StepUpProcess"/>
    <dgm:cxn modelId="{9C90F75B-AE67-4B25-8CBA-1B4A56FC788F}" type="presParOf" srcId="{833F37A0-0242-44D7-8AD6-FFC07BB4AD78}" destId="{EB5854CD-33CC-4DCB-B9D5-42C970275203}" srcOrd="1" destOrd="0" presId="urn:microsoft.com/office/officeart/2009/3/layout/StepUpProcess"/>
    <dgm:cxn modelId="{EC52B5C6-C1A5-48CD-8611-C1F263A57F29}" type="presParOf" srcId="{833F37A0-0242-44D7-8AD6-FFC07BB4AD78}" destId="{04BC9D74-F63B-48E2-A074-9ADE7CFF8053}" srcOrd="2" destOrd="0" presId="urn:microsoft.com/office/officeart/2009/3/layout/StepUpProcess"/>
    <dgm:cxn modelId="{FB39BD3C-BDF1-48F5-8CAB-7F8F6E78A813}" type="presParOf" srcId="{C033FC88-5B3C-43F3-A75A-41A728D0D37D}" destId="{083C62A7-AA6D-472E-841A-1A087BB5D909}" srcOrd="9" destOrd="0" presId="urn:microsoft.com/office/officeart/2009/3/layout/StepUpProcess"/>
    <dgm:cxn modelId="{AEA34CC0-A2C2-45EE-A84F-FBECBDE4DE9F}" type="presParOf" srcId="{083C62A7-AA6D-472E-841A-1A087BB5D909}" destId="{A7361D27-F30C-48A9-AC50-C0A502AB67E3}" srcOrd="0" destOrd="0" presId="urn:microsoft.com/office/officeart/2009/3/layout/StepUpProcess"/>
    <dgm:cxn modelId="{249B0112-121C-4387-9017-A3EC36C7003B}" type="presParOf" srcId="{C033FC88-5B3C-43F3-A75A-41A728D0D37D}" destId="{92EF9E2F-2C30-4E23-8009-3A3AC96F7E86}" srcOrd="10" destOrd="0" presId="urn:microsoft.com/office/officeart/2009/3/layout/StepUpProcess"/>
    <dgm:cxn modelId="{02657DB3-2782-4EA4-BE72-CA9166344726}" type="presParOf" srcId="{92EF9E2F-2C30-4E23-8009-3A3AC96F7E86}" destId="{DD40CECD-89EC-4DA7-AF7F-2DBED5684C2D}" srcOrd="0" destOrd="0" presId="urn:microsoft.com/office/officeart/2009/3/layout/StepUpProcess"/>
    <dgm:cxn modelId="{D7C069CD-6E9A-4939-87F7-EA45AE3355F0}" type="presParOf" srcId="{92EF9E2F-2C30-4E23-8009-3A3AC96F7E86}" destId="{889A4435-E260-4430-9511-06C406F7AE84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9625EB-059F-4381-9E7C-A992F5A1A654}" type="doc">
      <dgm:prSet loTypeId="urn:microsoft.com/office/officeart/2005/8/layout/radial6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5126301-4787-466D-95CF-38071330A7D8}">
      <dgm:prSet phldrT="[Text]" custT="1"/>
      <dgm:spPr/>
      <dgm:t>
        <a:bodyPr/>
        <a:lstStyle/>
        <a:p>
          <a:r>
            <a:rPr lang="en-US" sz="3200"/>
            <a:t>USBR (Lead)</a:t>
          </a:r>
        </a:p>
      </dgm:t>
    </dgm:pt>
    <dgm:pt modelId="{04D80EC3-C10E-4770-B3CA-F7DB0683BAA6}" type="parTrans" cxnId="{84D77C57-3982-4DF2-AAA6-5E0F030B0BA2}">
      <dgm:prSet/>
      <dgm:spPr/>
      <dgm:t>
        <a:bodyPr/>
        <a:lstStyle/>
        <a:p>
          <a:endParaRPr lang="en-US" sz="3200"/>
        </a:p>
      </dgm:t>
    </dgm:pt>
    <dgm:pt modelId="{0C79870E-ADAB-42EF-8C34-6B7BFFA53280}" type="sibTrans" cxnId="{84D77C57-3982-4DF2-AAA6-5E0F030B0BA2}">
      <dgm:prSet/>
      <dgm:spPr/>
      <dgm:t>
        <a:bodyPr/>
        <a:lstStyle/>
        <a:p>
          <a:endParaRPr lang="en-US" sz="3200"/>
        </a:p>
      </dgm:t>
    </dgm:pt>
    <dgm:pt modelId="{9E34C6D0-F631-47A5-9D0D-0261BFDA51A5}">
      <dgm:prSet phldrT="[Text]" custT="1"/>
      <dgm:spPr/>
      <dgm:t>
        <a:bodyPr/>
        <a:lstStyle/>
        <a:p>
          <a:r>
            <a:rPr lang="en-US" sz="900"/>
            <a:t>USACE</a:t>
          </a:r>
        </a:p>
      </dgm:t>
    </dgm:pt>
    <dgm:pt modelId="{888B36D1-0CFD-4F79-8BE7-00D1703E22B0}" type="parTrans" cxnId="{83C31BF3-1EA3-4B3E-962F-72A09D32C4B5}">
      <dgm:prSet/>
      <dgm:spPr/>
      <dgm:t>
        <a:bodyPr/>
        <a:lstStyle/>
        <a:p>
          <a:endParaRPr lang="en-US" sz="3200"/>
        </a:p>
      </dgm:t>
    </dgm:pt>
    <dgm:pt modelId="{238FAC2A-6B7C-4834-B91B-5B33CBDD010B}" type="sibTrans" cxnId="{83C31BF3-1EA3-4B3E-962F-72A09D32C4B5}">
      <dgm:prSet/>
      <dgm:spPr/>
      <dgm:t>
        <a:bodyPr/>
        <a:lstStyle/>
        <a:p>
          <a:endParaRPr lang="en-US" sz="3200"/>
        </a:p>
      </dgm:t>
    </dgm:pt>
    <dgm:pt modelId="{F02DD1D1-58C7-4947-8982-4CE44F903E08}">
      <dgm:prSet phldrT="[Text]" custT="1"/>
      <dgm:spPr/>
      <dgm:t>
        <a:bodyPr/>
        <a:lstStyle/>
        <a:p>
          <a:r>
            <a:rPr lang="en-US" sz="900"/>
            <a:t>EPA</a:t>
          </a:r>
        </a:p>
      </dgm:t>
    </dgm:pt>
    <dgm:pt modelId="{BD313A91-FFF1-4736-BECF-C0A26FC5DA1F}" type="parTrans" cxnId="{E1BD8B6A-6839-4343-AC75-8232194D757C}">
      <dgm:prSet/>
      <dgm:spPr/>
      <dgm:t>
        <a:bodyPr/>
        <a:lstStyle/>
        <a:p>
          <a:endParaRPr lang="en-US" sz="3200"/>
        </a:p>
      </dgm:t>
    </dgm:pt>
    <dgm:pt modelId="{2F9BA607-4DF4-4E90-AF7A-CBFDBC11174A}" type="sibTrans" cxnId="{E1BD8B6A-6839-4343-AC75-8232194D757C}">
      <dgm:prSet/>
      <dgm:spPr/>
      <dgm:t>
        <a:bodyPr/>
        <a:lstStyle/>
        <a:p>
          <a:endParaRPr lang="en-US" sz="3200"/>
        </a:p>
      </dgm:t>
    </dgm:pt>
    <dgm:pt modelId="{3327C7B0-92AC-4ECC-805F-65EBF3D7A9E2}">
      <dgm:prSet phldrT="[Text]" custT="1"/>
      <dgm:spPr/>
      <dgm:t>
        <a:bodyPr/>
        <a:lstStyle/>
        <a:p>
          <a:r>
            <a:rPr lang="en-US" sz="900"/>
            <a:t>Federal Highways</a:t>
          </a:r>
        </a:p>
      </dgm:t>
    </dgm:pt>
    <dgm:pt modelId="{416158F4-A350-4B9E-B71C-3C934D33452F}" type="parTrans" cxnId="{A1EF4EF9-2D3F-452D-BCFD-4F10091407DA}">
      <dgm:prSet/>
      <dgm:spPr/>
      <dgm:t>
        <a:bodyPr/>
        <a:lstStyle/>
        <a:p>
          <a:endParaRPr lang="en-US" sz="3200"/>
        </a:p>
      </dgm:t>
    </dgm:pt>
    <dgm:pt modelId="{583509F4-5F45-41ED-A492-E3D9CAC03A3C}" type="sibTrans" cxnId="{A1EF4EF9-2D3F-452D-BCFD-4F10091407DA}">
      <dgm:prSet/>
      <dgm:spPr/>
      <dgm:t>
        <a:bodyPr/>
        <a:lstStyle/>
        <a:p>
          <a:endParaRPr lang="en-US" sz="3200"/>
        </a:p>
      </dgm:t>
    </dgm:pt>
    <dgm:pt modelId="{39F60734-0E2C-4F6B-B168-CDFA2652D25A}">
      <dgm:prSet phldrT="[Text]" custT="1"/>
      <dgm:spPr/>
      <dgm:t>
        <a:bodyPr/>
        <a:lstStyle/>
        <a:p>
          <a:r>
            <a:rPr lang="en-US" sz="900"/>
            <a:t>RMNP</a:t>
          </a:r>
        </a:p>
      </dgm:t>
    </dgm:pt>
    <dgm:pt modelId="{65A7F180-C27A-42FA-B215-0AD603F6C448}" type="parTrans" cxnId="{689E8B7B-BAD5-4AE5-81D4-6C6B86566BBB}">
      <dgm:prSet/>
      <dgm:spPr/>
      <dgm:t>
        <a:bodyPr/>
        <a:lstStyle/>
        <a:p>
          <a:endParaRPr lang="en-US" sz="3200"/>
        </a:p>
      </dgm:t>
    </dgm:pt>
    <dgm:pt modelId="{6AD9B871-1C9F-469E-AAD2-736A73C44CEB}" type="sibTrans" cxnId="{689E8B7B-BAD5-4AE5-81D4-6C6B86566BBB}">
      <dgm:prSet/>
      <dgm:spPr/>
      <dgm:t>
        <a:bodyPr/>
        <a:lstStyle/>
        <a:p>
          <a:endParaRPr lang="en-US" sz="3200"/>
        </a:p>
      </dgm:t>
    </dgm:pt>
    <dgm:pt modelId="{02BB1E49-D3DA-46C9-9230-4B10DF92045B}">
      <dgm:prSet phldrT="[Text]" custT="1"/>
      <dgm:spPr/>
      <dgm:t>
        <a:bodyPr/>
        <a:lstStyle/>
        <a:p>
          <a:r>
            <a:rPr lang="en-US" sz="900"/>
            <a:t>FWS</a:t>
          </a:r>
        </a:p>
      </dgm:t>
    </dgm:pt>
    <dgm:pt modelId="{70F0B96C-C021-42E9-BE77-53A7CE6034A8}" type="parTrans" cxnId="{F450E107-D0CD-46AB-9D5C-D80E60303F1D}">
      <dgm:prSet/>
      <dgm:spPr/>
      <dgm:t>
        <a:bodyPr/>
        <a:lstStyle/>
        <a:p>
          <a:endParaRPr lang="en-US" sz="3200"/>
        </a:p>
      </dgm:t>
    </dgm:pt>
    <dgm:pt modelId="{B8ACDF97-4916-4B6A-A30F-032CC7EDED66}" type="sibTrans" cxnId="{F450E107-D0CD-46AB-9D5C-D80E60303F1D}">
      <dgm:prSet/>
      <dgm:spPr/>
      <dgm:t>
        <a:bodyPr/>
        <a:lstStyle/>
        <a:p>
          <a:endParaRPr lang="en-US" sz="3200"/>
        </a:p>
      </dgm:t>
    </dgm:pt>
    <dgm:pt modelId="{FC421CEF-2884-43DF-BF49-2799D7668D1E}">
      <dgm:prSet phldrT="[Text]" custT="1"/>
      <dgm:spPr/>
      <dgm:t>
        <a:bodyPr/>
        <a:lstStyle/>
        <a:p>
          <a:r>
            <a:rPr lang="en-US" sz="900"/>
            <a:t>USFS</a:t>
          </a:r>
        </a:p>
      </dgm:t>
    </dgm:pt>
    <dgm:pt modelId="{660CFD1C-4C0B-4C6E-8A2C-23A56D663780}" type="parTrans" cxnId="{A038DFB4-80F5-4A52-8307-52FE5C608E51}">
      <dgm:prSet/>
      <dgm:spPr/>
      <dgm:t>
        <a:bodyPr/>
        <a:lstStyle/>
        <a:p>
          <a:endParaRPr lang="en-US" sz="3200"/>
        </a:p>
      </dgm:t>
    </dgm:pt>
    <dgm:pt modelId="{72E66E33-FEEA-4FA0-8D1C-F4B7F7433A22}" type="sibTrans" cxnId="{A038DFB4-80F5-4A52-8307-52FE5C608E51}">
      <dgm:prSet/>
      <dgm:spPr/>
      <dgm:t>
        <a:bodyPr/>
        <a:lstStyle/>
        <a:p>
          <a:endParaRPr lang="en-US" sz="3200"/>
        </a:p>
      </dgm:t>
    </dgm:pt>
    <dgm:pt modelId="{4FF59C97-6805-405B-B698-F2E0905C7F74}">
      <dgm:prSet phldrT="[Text]" custT="1"/>
      <dgm:spPr/>
      <dgm:t>
        <a:bodyPr/>
        <a:lstStyle/>
        <a:p>
          <a:r>
            <a:rPr lang="en-US" sz="900"/>
            <a:t>USGS</a:t>
          </a:r>
        </a:p>
      </dgm:t>
    </dgm:pt>
    <dgm:pt modelId="{7B7138B0-6290-4618-B227-D43F66CB508F}" type="parTrans" cxnId="{6DE8F27D-F8D1-4FAB-A953-CE4A963782B8}">
      <dgm:prSet/>
      <dgm:spPr/>
      <dgm:t>
        <a:bodyPr/>
        <a:lstStyle/>
        <a:p>
          <a:endParaRPr lang="en-US" sz="3200"/>
        </a:p>
      </dgm:t>
    </dgm:pt>
    <dgm:pt modelId="{346CE9A8-1D16-4494-9685-4EAD1DF64AFD}" type="sibTrans" cxnId="{6DE8F27D-F8D1-4FAB-A953-CE4A963782B8}">
      <dgm:prSet/>
      <dgm:spPr/>
      <dgm:t>
        <a:bodyPr/>
        <a:lstStyle/>
        <a:p>
          <a:endParaRPr lang="en-US" sz="3200"/>
        </a:p>
      </dgm:t>
    </dgm:pt>
    <dgm:pt modelId="{F7866364-72B2-419D-9B0D-1A5C320AD9A9}">
      <dgm:prSet phldrT="[Text]" custT="1"/>
      <dgm:spPr/>
      <dgm:t>
        <a:bodyPr/>
        <a:lstStyle/>
        <a:p>
          <a:r>
            <a:rPr lang="en-US" sz="900"/>
            <a:t>WAPA</a:t>
          </a:r>
        </a:p>
      </dgm:t>
    </dgm:pt>
    <dgm:pt modelId="{C07A62DF-2F80-4721-8BF4-88BB24C8CBB2}" type="parTrans" cxnId="{FB16A684-258F-436E-B1E4-BD1EFD20FCAB}">
      <dgm:prSet/>
      <dgm:spPr/>
      <dgm:t>
        <a:bodyPr/>
        <a:lstStyle/>
        <a:p>
          <a:endParaRPr lang="en-US" sz="3200"/>
        </a:p>
      </dgm:t>
    </dgm:pt>
    <dgm:pt modelId="{2D3C56C9-4455-43F9-8E23-5282A9E7BB1B}" type="sibTrans" cxnId="{FB16A684-258F-436E-B1E4-BD1EFD20FCAB}">
      <dgm:prSet/>
      <dgm:spPr/>
      <dgm:t>
        <a:bodyPr/>
        <a:lstStyle/>
        <a:p>
          <a:endParaRPr lang="en-US" sz="3200"/>
        </a:p>
      </dgm:t>
    </dgm:pt>
    <dgm:pt modelId="{FA6183E4-DB83-4ED5-87C7-E19AAEA36FF5}">
      <dgm:prSet phldrT="[Text]" custT="1"/>
      <dgm:spPr/>
      <dgm:t>
        <a:bodyPr/>
        <a:lstStyle/>
        <a:p>
          <a:r>
            <a:rPr lang="en-US" sz="900"/>
            <a:t>WQCD</a:t>
          </a:r>
        </a:p>
      </dgm:t>
    </dgm:pt>
    <dgm:pt modelId="{A6E359D9-87F5-42D8-BDCB-0AF3F049F881}" type="parTrans" cxnId="{C80D27EE-C39A-41BC-9F7C-40F82911DB26}">
      <dgm:prSet/>
      <dgm:spPr/>
      <dgm:t>
        <a:bodyPr/>
        <a:lstStyle/>
        <a:p>
          <a:endParaRPr lang="en-US" sz="3200"/>
        </a:p>
      </dgm:t>
    </dgm:pt>
    <dgm:pt modelId="{5376D2A6-B39A-47B1-ABD1-F8B67E0DE8B1}" type="sibTrans" cxnId="{C80D27EE-C39A-41BC-9F7C-40F82911DB26}">
      <dgm:prSet/>
      <dgm:spPr/>
      <dgm:t>
        <a:bodyPr/>
        <a:lstStyle/>
        <a:p>
          <a:endParaRPr lang="en-US" sz="3200"/>
        </a:p>
      </dgm:t>
    </dgm:pt>
    <dgm:pt modelId="{FBDE7E3A-1173-415E-9263-E33C4C6F3585}">
      <dgm:prSet phldrT="[Text]" custT="1"/>
      <dgm:spPr/>
      <dgm:t>
        <a:bodyPr/>
        <a:lstStyle/>
        <a:p>
          <a:r>
            <a:rPr lang="en-US" sz="900"/>
            <a:t>DNR</a:t>
          </a:r>
        </a:p>
      </dgm:t>
    </dgm:pt>
    <dgm:pt modelId="{E00F3528-DFEC-4340-8ADA-F6829815904D}" type="parTrans" cxnId="{E56EA7B8-F9FB-48A3-9ADC-4927F02AC8FB}">
      <dgm:prSet/>
      <dgm:spPr/>
      <dgm:t>
        <a:bodyPr/>
        <a:lstStyle/>
        <a:p>
          <a:endParaRPr lang="en-US" sz="3200"/>
        </a:p>
      </dgm:t>
    </dgm:pt>
    <dgm:pt modelId="{C80F026E-2285-41BB-AF62-F3A22888B0A9}" type="sibTrans" cxnId="{E56EA7B8-F9FB-48A3-9ADC-4927F02AC8FB}">
      <dgm:prSet/>
      <dgm:spPr/>
      <dgm:t>
        <a:bodyPr/>
        <a:lstStyle/>
        <a:p>
          <a:endParaRPr lang="en-US" sz="3200"/>
        </a:p>
      </dgm:t>
    </dgm:pt>
    <dgm:pt modelId="{4F7FB9DF-F70E-4682-84F9-057677CE90B9}">
      <dgm:prSet phldrT="[Text]" custT="1"/>
      <dgm:spPr/>
      <dgm:t>
        <a:bodyPr/>
        <a:lstStyle/>
        <a:p>
          <a:r>
            <a:rPr lang="en-US" sz="900"/>
            <a:t>CDOT</a:t>
          </a:r>
        </a:p>
      </dgm:t>
    </dgm:pt>
    <dgm:pt modelId="{AF00246F-1995-42A0-A027-C04E2B4A4B6D}" type="parTrans" cxnId="{8D5B522E-A1EC-4F12-9D7E-0E347F2A1EF7}">
      <dgm:prSet/>
      <dgm:spPr/>
      <dgm:t>
        <a:bodyPr/>
        <a:lstStyle/>
        <a:p>
          <a:endParaRPr lang="en-US" sz="3200"/>
        </a:p>
      </dgm:t>
    </dgm:pt>
    <dgm:pt modelId="{3EBB60C4-4BAF-479C-90C0-5A348EEAD89B}" type="sibTrans" cxnId="{8D5B522E-A1EC-4F12-9D7E-0E347F2A1EF7}">
      <dgm:prSet/>
      <dgm:spPr/>
      <dgm:t>
        <a:bodyPr/>
        <a:lstStyle/>
        <a:p>
          <a:endParaRPr lang="en-US" sz="3200"/>
        </a:p>
      </dgm:t>
    </dgm:pt>
    <dgm:pt modelId="{C37220EF-8399-4390-A9B5-0E9515AD662A}">
      <dgm:prSet phldrT="[Text]" custT="1"/>
      <dgm:spPr/>
      <dgm:t>
        <a:bodyPr/>
        <a:lstStyle/>
        <a:p>
          <a:r>
            <a:rPr lang="en-US" sz="900"/>
            <a:t>River District</a:t>
          </a:r>
        </a:p>
      </dgm:t>
    </dgm:pt>
    <dgm:pt modelId="{F2331CD7-5649-4A9F-9864-32EBCF0D7DAF}" type="parTrans" cxnId="{FFBF0515-0C4A-4B05-B913-843E86CA5961}">
      <dgm:prSet/>
      <dgm:spPr/>
      <dgm:t>
        <a:bodyPr/>
        <a:lstStyle/>
        <a:p>
          <a:endParaRPr lang="en-US" sz="3200"/>
        </a:p>
      </dgm:t>
    </dgm:pt>
    <dgm:pt modelId="{E651F141-97EC-4BA5-888F-C5DBC4880BE5}" type="sibTrans" cxnId="{FFBF0515-0C4A-4B05-B913-843E86CA5961}">
      <dgm:prSet/>
      <dgm:spPr/>
      <dgm:t>
        <a:bodyPr/>
        <a:lstStyle/>
        <a:p>
          <a:endParaRPr lang="en-US" sz="3200"/>
        </a:p>
      </dgm:t>
    </dgm:pt>
    <dgm:pt modelId="{0DB1B922-F1AB-40EF-9F92-8E4CF1794892}">
      <dgm:prSet phldrT="[Text]" custT="1"/>
      <dgm:spPr/>
      <dgm:t>
        <a:bodyPr/>
        <a:lstStyle/>
        <a:p>
          <a:r>
            <a:rPr lang="en-US" sz="900"/>
            <a:t>Grand County</a:t>
          </a:r>
        </a:p>
      </dgm:t>
    </dgm:pt>
    <dgm:pt modelId="{EDCE9771-AEEC-4C6B-81A8-BCDC591E1563}" type="parTrans" cxnId="{D37B732D-933C-45B7-ABDA-448261A7C1FF}">
      <dgm:prSet/>
      <dgm:spPr/>
      <dgm:t>
        <a:bodyPr/>
        <a:lstStyle/>
        <a:p>
          <a:endParaRPr lang="en-US" sz="3200"/>
        </a:p>
      </dgm:t>
    </dgm:pt>
    <dgm:pt modelId="{1739B414-6872-45BA-9203-F856CC6F22D5}" type="sibTrans" cxnId="{D37B732D-933C-45B7-ABDA-448261A7C1FF}">
      <dgm:prSet/>
      <dgm:spPr/>
      <dgm:t>
        <a:bodyPr/>
        <a:lstStyle/>
        <a:p>
          <a:endParaRPr lang="en-US" sz="3200"/>
        </a:p>
      </dgm:t>
    </dgm:pt>
    <dgm:pt modelId="{58F64BBB-DA86-4387-A4F4-ACF0E55A1540}">
      <dgm:prSet phldrT="[Text]" custT="1"/>
      <dgm:spPr/>
      <dgm:t>
        <a:bodyPr/>
        <a:lstStyle/>
        <a:p>
          <a:r>
            <a:rPr lang="en-US" sz="900"/>
            <a:t>Estes Valley Rec &amp; Park</a:t>
          </a:r>
        </a:p>
      </dgm:t>
    </dgm:pt>
    <dgm:pt modelId="{9FF0B8AF-B21F-4A8E-9979-2DA4160AA04A}" type="parTrans" cxnId="{684CE964-E0CB-46FD-ADD1-AFCF2D9AE8F8}">
      <dgm:prSet/>
      <dgm:spPr/>
      <dgm:t>
        <a:bodyPr/>
        <a:lstStyle/>
        <a:p>
          <a:endParaRPr lang="en-US" sz="3200"/>
        </a:p>
      </dgm:t>
    </dgm:pt>
    <dgm:pt modelId="{22639E28-5B22-4729-A1EC-1859A7B7592B}" type="sibTrans" cxnId="{684CE964-E0CB-46FD-ADD1-AFCF2D9AE8F8}">
      <dgm:prSet/>
      <dgm:spPr/>
      <dgm:t>
        <a:bodyPr/>
        <a:lstStyle/>
        <a:p>
          <a:endParaRPr lang="en-US" sz="3200"/>
        </a:p>
      </dgm:t>
    </dgm:pt>
    <dgm:pt modelId="{687E0993-3867-42D8-B7CC-B911916B8DD2}">
      <dgm:prSet phldrT="[Text]" custT="1"/>
      <dgm:spPr/>
      <dgm:t>
        <a:bodyPr/>
        <a:lstStyle/>
        <a:p>
          <a:r>
            <a:rPr lang="en-US" sz="900"/>
            <a:t>Larimer County</a:t>
          </a:r>
        </a:p>
      </dgm:t>
    </dgm:pt>
    <dgm:pt modelId="{544F09B5-396B-490A-9AD8-83644FC69816}" type="parTrans" cxnId="{419C1794-45D3-472D-8F69-1B44E9901D10}">
      <dgm:prSet/>
      <dgm:spPr/>
      <dgm:t>
        <a:bodyPr/>
        <a:lstStyle/>
        <a:p>
          <a:endParaRPr lang="en-US" sz="3200"/>
        </a:p>
      </dgm:t>
    </dgm:pt>
    <dgm:pt modelId="{7D0B0F64-1E4F-4023-ADE7-9758308EEBEE}" type="sibTrans" cxnId="{419C1794-45D3-472D-8F69-1B44E9901D10}">
      <dgm:prSet/>
      <dgm:spPr/>
      <dgm:t>
        <a:bodyPr/>
        <a:lstStyle/>
        <a:p>
          <a:endParaRPr lang="en-US" sz="3200"/>
        </a:p>
      </dgm:t>
    </dgm:pt>
    <dgm:pt modelId="{18BD46E1-EE10-4ACF-BACF-319ECA4F5701}">
      <dgm:prSet phldrT="[Text]" custT="1"/>
      <dgm:spPr/>
      <dgm:t>
        <a:bodyPr/>
        <a:lstStyle/>
        <a:p>
          <a:r>
            <a:rPr lang="en-US" sz="900"/>
            <a:t>Middle Park Cons </a:t>
          </a:r>
          <a:r>
            <a:rPr lang="en-US" sz="900" err="1"/>
            <a:t>Dist</a:t>
          </a:r>
          <a:endParaRPr lang="en-US" sz="900"/>
        </a:p>
      </dgm:t>
    </dgm:pt>
    <dgm:pt modelId="{88A9374D-0053-4E66-8353-F1F7FBC93AE0}" type="parTrans" cxnId="{3281980A-D4A3-4A3D-B114-980C7043B293}">
      <dgm:prSet/>
      <dgm:spPr/>
      <dgm:t>
        <a:bodyPr/>
        <a:lstStyle/>
        <a:p>
          <a:endParaRPr lang="en-US" sz="3200"/>
        </a:p>
      </dgm:t>
    </dgm:pt>
    <dgm:pt modelId="{7676FAC2-9C13-4F43-A512-71D8D6DD27DC}" type="sibTrans" cxnId="{3281980A-D4A3-4A3D-B114-980C7043B293}">
      <dgm:prSet/>
      <dgm:spPr/>
      <dgm:t>
        <a:bodyPr/>
        <a:lstStyle/>
        <a:p>
          <a:endParaRPr lang="en-US" sz="3200"/>
        </a:p>
      </dgm:t>
    </dgm:pt>
    <dgm:pt modelId="{B7FFE887-0E2E-47A5-AEB7-A3136E2CC682}">
      <dgm:prSet phldrT="[Text]" custT="1"/>
      <dgm:spPr/>
      <dgm:t>
        <a:bodyPr/>
        <a:lstStyle/>
        <a:p>
          <a:r>
            <a:rPr lang="en-US" sz="900"/>
            <a:t>Northern Water</a:t>
          </a:r>
        </a:p>
      </dgm:t>
    </dgm:pt>
    <dgm:pt modelId="{1D62E991-CD5A-4F44-A663-57ADA3F7DD92}" type="parTrans" cxnId="{6A01AD56-64F8-47BD-A436-F79A8DF90ACB}">
      <dgm:prSet/>
      <dgm:spPr/>
      <dgm:t>
        <a:bodyPr/>
        <a:lstStyle/>
        <a:p>
          <a:endParaRPr lang="en-US" sz="3200"/>
        </a:p>
      </dgm:t>
    </dgm:pt>
    <dgm:pt modelId="{3070182D-AFCE-41D2-8C04-989F75AAF7FB}" type="sibTrans" cxnId="{6A01AD56-64F8-47BD-A436-F79A8DF90ACB}">
      <dgm:prSet/>
      <dgm:spPr/>
      <dgm:t>
        <a:bodyPr/>
        <a:lstStyle/>
        <a:p>
          <a:endParaRPr lang="en-US" sz="3200"/>
        </a:p>
      </dgm:t>
    </dgm:pt>
    <dgm:pt modelId="{74475EB6-756A-495F-B5A2-BE9E4D6CABEE}">
      <dgm:prSet phldrT="[Text]" custT="1"/>
      <dgm:spPr/>
      <dgm:t>
        <a:bodyPr/>
        <a:lstStyle/>
        <a:p>
          <a:r>
            <a:rPr lang="en-US" sz="900"/>
            <a:t>NWCCOG</a:t>
          </a:r>
        </a:p>
      </dgm:t>
    </dgm:pt>
    <dgm:pt modelId="{B42750EE-366D-47F3-ABD6-5346FD0E9AA4}" type="parTrans" cxnId="{52550BD5-5591-43F1-B071-CCFDA16D1C83}">
      <dgm:prSet/>
      <dgm:spPr/>
      <dgm:t>
        <a:bodyPr/>
        <a:lstStyle/>
        <a:p>
          <a:endParaRPr lang="en-US" sz="3200"/>
        </a:p>
      </dgm:t>
    </dgm:pt>
    <dgm:pt modelId="{CB5BB3CC-0823-4673-BA3F-F48B47D7878B}" type="sibTrans" cxnId="{52550BD5-5591-43F1-B071-CCFDA16D1C83}">
      <dgm:prSet/>
      <dgm:spPr/>
      <dgm:t>
        <a:bodyPr/>
        <a:lstStyle/>
        <a:p>
          <a:endParaRPr lang="en-US" sz="3200"/>
        </a:p>
      </dgm:t>
    </dgm:pt>
    <dgm:pt modelId="{80FA11D3-ECA2-497A-A028-26F29D0F0D87}">
      <dgm:prSet phldrT="[Text]" custT="1"/>
      <dgm:spPr/>
      <dgm:t>
        <a:bodyPr/>
        <a:lstStyle/>
        <a:p>
          <a:r>
            <a:rPr lang="en-US" sz="900"/>
            <a:t>PRPA</a:t>
          </a:r>
        </a:p>
      </dgm:t>
    </dgm:pt>
    <dgm:pt modelId="{7749885D-0EB4-4229-B433-5B93CB528C47}" type="parTrans" cxnId="{FCF53257-88E3-47C6-A9D8-DEFEC8DA65ED}">
      <dgm:prSet/>
      <dgm:spPr/>
      <dgm:t>
        <a:bodyPr/>
        <a:lstStyle/>
        <a:p>
          <a:endParaRPr lang="en-US" sz="3200"/>
        </a:p>
      </dgm:t>
    </dgm:pt>
    <dgm:pt modelId="{02FC4C58-B2FE-4B6C-9C9A-3D2967710156}" type="sibTrans" cxnId="{FCF53257-88E3-47C6-A9D8-DEFEC8DA65ED}">
      <dgm:prSet/>
      <dgm:spPr/>
      <dgm:t>
        <a:bodyPr/>
        <a:lstStyle/>
        <a:p>
          <a:endParaRPr lang="en-US" sz="3200"/>
        </a:p>
      </dgm:t>
    </dgm:pt>
    <dgm:pt modelId="{2F1C2E46-F7ED-4B08-B18E-D2CF73A2BCD9}">
      <dgm:prSet phldrT="[Text]" custT="1"/>
      <dgm:spPr/>
      <dgm:t>
        <a:bodyPr/>
        <a:lstStyle/>
        <a:p>
          <a:r>
            <a:rPr lang="en-US" sz="900"/>
            <a:t>Estes Park</a:t>
          </a:r>
        </a:p>
      </dgm:t>
    </dgm:pt>
    <dgm:pt modelId="{DFDAD317-CECB-494F-ACEE-2301A5531BFC}" type="parTrans" cxnId="{BC667A9D-4CB7-4205-A09F-F321229DB21E}">
      <dgm:prSet/>
      <dgm:spPr/>
      <dgm:t>
        <a:bodyPr/>
        <a:lstStyle/>
        <a:p>
          <a:endParaRPr lang="en-US" sz="3200"/>
        </a:p>
      </dgm:t>
    </dgm:pt>
    <dgm:pt modelId="{5E70B87A-2491-4291-B9B9-6531C09CA2C6}" type="sibTrans" cxnId="{BC667A9D-4CB7-4205-A09F-F321229DB21E}">
      <dgm:prSet/>
      <dgm:spPr/>
      <dgm:t>
        <a:bodyPr/>
        <a:lstStyle/>
        <a:p>
          <a:endParaRPr lang="en-US" sz="3200"/>
        </a:p>
      </dgm:t>
    </dgm:pt>
    <dgm:pt modelId="{E8411650-34D8-4D9C-81A5-6AC3A6E1BE71}">
      <dgm:prSet phldrT="[Text]" custT="1"/>
      <dgm:spPr/>
      <dgm:t>
        <a:bodyPr/>
        <a:lstStyle/>
        <a:p>
          <a:r>
            <a:rPr lang="en-US" sz="900"/>
            <a:t>Grand Lake</a:t>
          </a:r>
        </a:p>
      </dgm:t>
    </dgm:pt>
    <dgm:pt modelId="{11C76E9E-3EF4-4E7B-ACF3-8DAC4404E96E}" type="parTrans" cxnId="{112D9B6D-0307-4617-96FF-3672880FCEDB}">
      <dgm:prSet/>
      <dgm:spPr/>
      <dgm:t>
        <a:bodyPr/>
        <a:lstStyle/>
        <a:p>
          <a:endParaRPr lang="en-US" sz="3200"/>
        </a:p>
      </dgm:t>
    </dgm:pt>
    <dgm:pt modelId="{A0EA2B28-CC33-4843-94D5-1FBA65A8B176}" type="sibTrans" cxnId="{112D9B6D-0307-4617-96FF-3672880FCEDB}">
      <dgm:prSet/>
      <dgm:spPr/>
      <dgm:t>
        <a:bodyPr/>
        <a:lstStyle/>
        <a:p>
          <a:endParaRPr lang="en-US" sz="3200"/>
        </a:p>
      </dgm:t>
    </dgm:pt>
    <dgm:pt modelId="{60E4A7CD-9E0B-42A3-81E4-51EC34EEFC4B}" type="pres">
      <dgm:prSet presAssocID="{039625EB-059F-4381-9E7C-A992F5A1A65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D6345E1-8180-4EA8-9970-293CE2E99497}" type="pres">
      <dgm:prSet presAssocID="{B5126301-4787-466D-95CF-38071330A7D8}" presName="centerShape" presStyleLbl="node0" presStyleIdx="0" presStyleCnt="1" custScaleX="329982" custScaleY="322763"/>
      <dgm:spPr/>
    </dgm:pt>
    <dgm:pt modelId="{74162717-0A59-41CE-BEB9-54424EAE7589}" type="pres">
      <dgm:prSet presAssocID="{9E34C6D0-F631-47A5-9D0D-0261BFDA51A5}" presName="node" presStyleLbl="node1" presStyleIdx="0" presStyleCnt="21">
        <dgm:presLayoutVars>
          <dgm:bulletEnabled val="1"/>
        </dgm:presLayoutVars>
      </dgm:prSet>
      <dgm:spPr/>
    </dgm:pt>
    <dgm:pt modelId="{808E6601-EC8E-49E5-92EE-8F4B67321893}" type="pres">
      <dgm:prSet presAssocID="{9E34C6D0-F631-47A5-9D0D-0261BFDA51A5}" presName="dummy" presStyleCnt="0"/>
      <dgm:spPr/>
    </dgm:pt>
    <dgm:pt modelId="{5D71BD63-EA2F-45F2-B5BC-846F97C1A40D}" type="pres">
      <dgm:prSet presAssocID="{238FAC2A-6B7C-4834-B91B-5B33CBDD010B}" presName="sibTrans" presStyleLbl="sibTrans2D1" presStyleIdx="0" presStyleCnt="21"/>
      <dgm:spPr/>
    </dgm:pt>
    <dgm:pt modelId="{13E8A529-06A9-461A-B5C0-0A69152D2F1E}" type="pres">
      <dgm:prSet presAssocID="{F02DD1D1-58C7-4947-8982-4CE44F903E08}" presName="node" presStyleLbl="node1" presStyleIdx="1" presStyleCnt="21">
        <dgm:presLayoutVars>
          <dgm:bulletEnabled val="1"/>
        </dgm:presLayoutVars>
      </dgm:prSet>
      <dgm:spPr/>
    </dgm:pt>
    <dgm:pt modelId="{A43D0F89-9898-4B42-85BE-7FB1FF07DAB1}" type="pres">
      <dgm:prSet presAssocID="{F02DD1D1-58C7-4947-8982-4CE44F903E08}" presName="dummy" presStyleCnt="0"/>
      <dgm:spPr/>
    </dgm:pt>
    <dgm:pt modelId="{DB3E82FC-FEB7-40AC-AE6C-B80ADADB5F08}" type="pres">
      <dgm:prSet presAssocID="{2F9BA607-4DF4-4E90-AF7A-CBFDBC11174A}" presName="sibTrans" presStyleLbl="sibTrans2D1" presStyleIdx="1" presStyleCnt="21"/>
      <dgm:spPr/>
    </dgm:pt>
    <dgm:pt modelId="{D6BE5D84-CC87-4501-B904-46298DC41DD9}" type="pres">
      <dgm:prSet presAssocID="{3327C7B0-92AC-4ECC-805F-65EBF3D7A9E2}" presName="node" presStyleLbl="node1" presStyleIdx="2" presStyleCnt="21">
        <dgm:presLayoutVars>
          <dgm:bulletEnabled val="1"/>
        </dgm:presLayoutVars>
      </dgm:prSet>
      <dgm:spPr/>
    </dgm:pt>
    <dgm:pt modelId="{B3ACD00E-F515-4E24-8D8D-D1D96D9380CB}" type="pres">
      <dgm:prSet presAssocID="{3327C7B0-92AC-4ECC-805F-65EBF3D7A9E2}" presName="dummy" presStyleCnt="0"/>
      <dgm:spPr/>
    </dgm:pt>
    <dgm:pt modelId="{3FDD8C79-A6B2-4B95-A41A-182796737F86}" type="pres">
      <dgm:prSet presAssocID="{583509F4-5F45-41ED-A492-E3D9CAC03A3C}" presName="sibTrans" presStyleLbl="sibTrans2D1" presStyleIdx="2" presStyleCnt="21"/>
      <dgm:spPr/>
    </dgm:pt>
    <dgm:pt modelId="{9293DC6E-A2EB-4DD1-AE6C-A83BDACD77A8}" type="pres">
      <dgm:prSet presAssocID="{39F60734-0E2C-4F6B-B168-CDFA2652D25A}" presName="node" presStyleLbl="node1" presStyleIdx="3" presStyleCnt="21">
        <dgm:presLayoutVars>
          <dgm:bulletEnabled val="1"/>
        </dgm:presLayoutVars>
      </dgm:prSet>
      <dgm:spPr/>
    </dgm:pt>
    <dgm:pt modelId="{1B5CE29C-5405-4B4C-B687-CC32528CABAE}" type="pres">
      <dgm:prSet presAssocID="{39F60734-0E2C-4F6B-B168-CDFA2652D25A}" presName="dummy" presStyleCnt="0"/>
      <dgm:spPr/>
    </dgm:pt>
    <dgm:pt modelId="{ABCC91FD-A59F-4289-9E08-DF9509EB5A52}" type="pres">
      <dgm:prSet presAssocID="{6AD9B871-1C9F-469E-AAD2-736A73C44CEB}" presName="sibTrans" presStyleLbl="sibTrans2D1" presStyleIdx="3" presStyleCnt="21"/>
      <dgm:spPr/>
    </dgm:pt>
    <dgm:pt modelId="{5E3FF32D-A3E7-47F8-97BD-11C4D11300DF}" type="pres">
      <dgm:prSet presAssocID="{02BB1E49-D3DA-46C9-9230-4B10DF92045B}" presName="node" presStyleLbl="node1" presStyleIdx="4" presStyleCnt="21">
        <dgm:presLayoutVars>
          <dgm:bulletEnabled val="1"/>
        </dgm:presLayoutVars>
      </dgm:prSet>
      <dgm:spPr/>
    </dgm:pt>
    <dgm:pt modelId="{FA4EA7E9-63FA-4959-A9B2-CCF766651CE2}" type="pres">
      <dgm:prSet presAssocID="{02BB1E49-D3DA-46C9-9230-4B10DF92045B}" presName="dummy" presStyleCnt="0"/>
      <dgm:spPr/>
    </dgm:pt>
    <dgm:pt modelId="{4AD6D4EA-2A9B-4B2A-A3FD-EF018D277A24}" type="pres">
      <dgm:prSet presAssocID="{B8ACDF97-4916-4B6A-A30F-032CC7EDED66}" presName="sibTrans" presStyleLbl="sibTrans2D1" presStyleIdx="4" presStyleCnt="21"/>
      <dgm:spPr/>
    </dgm:pt>
    <dgm:pt modelId="{1D44C8A5-A183-4D55-AE43-FB19705933ED}" type="pres">
      <dgm:prSet presAssocID="{FC421CEF-2884-43DF-BF49-2799D7668D1E}" presName="node" presStyleLbl="node1" presStyleIdx="5" presStyleCnt="21">
        <dgm:presLayoutVars>
          <dgm:bulletEnabled val="1"/>
        </dgm:presLayoutVars>
      </dgm:prSet>
      <dgm:spPr/>
    </dgm:pt>
    <dgm:pt modelId="{AE577D63-FD2B-4410-A9C5-66D768E3B833}" type="pres">
      <dgm:prSet presAssocID="{FC421CEF-2884-43DF-BF49-2799D7668D1E}" presName="dummy" presStyleCnt="0"/>
      <dgm:spPr/>
    </dgm:pt>
    <dgm:pt modelId="{5B305021-6D7A-4EAC-8774-E6EA5B7D2200}" type="pres">
      <dgm:prSet presAssocID="{72E66E33-FEEA-4FA0-8D1C-F4B7F7433A22}" presName="sibTrans" presStyleLbl="sibTrans2D1" presStyleIdx="5" presStyleCnt="21"/>
      <dgm:spPr/>
    </dgm:pt>
    <dgm:pt modelId="{5C8BCA3F-0E88-427C-841D-C632BABDD109}" type="pres">
      <dgm:prSet presAssocID="{4FF59C97-6805-405B-B698-F2E0905C7F74}" presName="node" presStyleLbl="node1" presStyleIdx="6" presStyleCnt="21">
        <dgm:presLayoutVars>
          <dgm:bulletEnabled val="1"/>
        </dgm:presLayoutVars>
      </dgm:prSet>
      <dgm:spPr/>
    </dgm:pt>
    <dgm:pt modelId="{C575184F-8C8B-4EF1-9714-87883744DB8F}" type="pres">
      <dgm:prSet presAssocID="{4FF59C97-6805-405B-B698-F2E0905C7F74}" presName="dummy" presStyleCnt="0"/>
      <dgm:spPr/>
    </dgm:pt>
    <dgm:pt modelId="{2528755C-9107-4D94-BC6B-E2A791D724F3}" type="pres">
      <dgm:prSet presAssocID="{346CE9A8-1D16-4494-9685-4EAD1DF64AFD}" presName="sibTrans" presStyleLbl="sibTrans2D1" presStyleIdx="6" presStyleCnt="21"/>
      <dgm:spPr/>
    </dgm:pt>
    <dgm:pt modelId="{E1640CE2-1B86-47DA-970D-EE3C2C95BB78}" type="pres">
      <dgm:prSet presAssocID="{F7866364-72B2-419D-9B0D-1A5C320AD9A9}" presName="node" presStyleLbl="node1" presStyleIdx="7" presStyleCnt="21">
        <dgm:presLayoutVars>
          <dgm:bulletEnabled val="1"/>
        </dgm:presLayoutVars>
      </dgm:prSet>
      <dgm:spPr/>
    </dgm:pt>
    <dgm:pt modelId="{0502D88D-B105-428A-A6F6-E957D32CD681}" type="pres">
      <dgm:prSet presAssocID="{F7866364-72B2-419D-9B0D-1A5C320AD9A9}" presName="dummy" presStyleCnt="0"/>
      <dgm:spPr/>
    </dgm:pt>
    <dgm:pt modelId="{1C40B3AE-EF87-4004-A9D1-EA3F87DD4CB6}" type="pres">
      <dgm:prSet presAssocID="{2D3C56C9-4455-43F9-8E23-5282A9E7BB1B}" presName="sibTrans" presStyleLbl="sibTrans2D1" presStyleIdx="7" presStyleCnt="21"/>
      <dgm:spPr/>
    </dgm:pt>
    <dgm:pt modelId="{F43CDC76-1075-47AC-8AE8-50878FA466C7}" type="pres">
      <dgm:prSet presAssocID="{FA6183E4-DB83-4ED5-87C7-E19AAEA36FF5}" presName="node" presStyleLbl="node1" presStyleIdx="8" presStyleCnt="21">
        <dgm:presLayoutVars>
          <dgm:bulletEnabled val="1"/>
        </dgm:presLayoutVars>
      </dgm:prSet>
      <dgm:spPr/>
    </dgm:pt>
    <dgm:pt modelId="{3905103B-6F96-4BB6-8197-BA5A881958D7}" type="pres">
      <dgm:prSet presAssocID="{FA6183E4-DB83-4ED5-87C7-E19AAEA36FF5}" presName="dummy" presStyleCnt="0"/>
      <dgm:spPr/>
    </dgm:pt>
    <dgm:pt modelId="{043FD0B2-9723-495A-927F-22D83B3E1B8E}" type="pres">
      <dgm:prSet presAssocID="{5376D2A6-B39A-47B1-ABD1-F8B67E0DE8B1}" presName="sibTrans" presStyleLbl="sibTrans2D1" presStyleIdx="8" presStyleCnt="21"/>
      <dgm:spPr/>
    </dgm:pt>
    <dgm:pt modelId="{0738544C-4235-43A3-AD07-09F5BD2F27C5}" type="pres">
      <dgm:prSet presAssocID="{FBDE7E3A-1173-415E-9263-E33C4C6F3585}" presName="node" presStyleLbl="node1" presStyleIdx="9" presStyleCnt="21">
        <dgm:presLayoutVars>
          <dgm:bulletEnabled val="1"/>
        </dgm:presLayoutVars>
      </dgm:prSet>
      <dgm:spPr/>
    </dgm:pt>
    <dgm:pt modelId="{D78EC13C-61F3-47A0-9692-07E46D0DBA40}" type="pres">
      <dgm:prSet presAssocID="{FBDE7E3A-1173-415E-9263-E33C4C6F3585}" presName="dummy" presStyleCnt="0"/>
      <dgm:spPr/>
    </dgm:pt>
    <dgm:pt modelId="{B3B8961C-5C15-4529-99CB-1C6A46898AA0}" type="pres">
      <dgm:prSet presAssocID="{C80F026E-2285-41BB-AF62-F3A22888B0A9}" presName="sibTrans" presStyleLbl="sibTrans2D1" presStyleIdx="9" presStyleCnt="21"/>
      <dgm:spPr/>
    </dgm:pt>
    <dgm:pt modelId="{4EE882FB-9D35-4E8B-ADEC-BD28F71EC938}" type="pres">
      <dgm:prSet presAssocID="{4F7FB9DF-F70E-4682-84F9-057677CE90B9}" presName="node" presStyleLbl="node1" presStyleIdx="10" presStyleCnt="21">
        <dgm:presLayoutVars>
          <dgm:bulletEnabled val="1"/>
        </dgm:presLayoutVars>
      </dgm:prSet>
      <dgm:spPr/>
    </dgm:pt>
    <dgm:pt modelId="{B5C787DE-03C8-405B-A505-751D2EF5C62D}" type="pres">
      <dgm:prSet presAssocID="{4F7FB9DF-F70E-4682-84F9-057677CE90B9}" presName="dummy" presStyleCnt="0"/>
      <dgm:spPr/>
    </dgm:pt>
    <dgm:pt modelId="{A6C1405F-B7AA-44FB-9522-5AE0C6450CBF}" type="pres">
      <dgm:prSet presAssocID="{3EBB60C4-4BAF-479C-90C0-5A348EEAD89B}" presName="sibTrans" presStyleLbl="sibTrans2D1" presStyleIdx="10" presStyleCnt="21"/>
      <dgm:spPr/>
    </dgm:pt>
    <dgm:pt modelId="{0A015135-E73A-4D5A-9ABA-42F03A02CD2D}" type="pres">
      <dgm:prSet presAssocID="{C37220EF-8399-4390-A9B5-0E9515AD662A}" presName="node" presStyleLbl="node1" presStyleIdx="11" presStyleCnt="21">
        <dgm:presLayoutVars>
          <dgm:bulletEnabled val="1"/>
        </dgm:presLayoutVars>
      </dgm:prSet>
      <dgm:spPr/>
    </dgm:pt>
    <dgm:pt modelId="{6276C45F-6C8F-4522-9C1D-C25CA2369672}" type="pres">
      <dgm:prSet presAssocID="{C37220EF-8399-4390-A9B5-0E9515AD662A}" presName="dummy" presStyleCnt="0"/>
      <dgm:spPr/>
    </dgm:pt>
    <dgm:pt modelId="{21E1B1D4-D371-4BEC-8582-DE4ACE309B75}" type="pres">
      <dgm:prSet presAssocID="{E651F141-97EC-4BA5-888F-C5DBC4880BE5}" presName="sibTrans" presStyleLbl="sibTrans2D1" presStyleIdx="11" presStyleCnt="21"/>
      <dgm:spPr/>
    </dgm:pt>
    <dgm:pt modelId="{7F5CF9B7-C84A-4434-9E65-46DF550D6BB9}" type="pres">
      <dgm:prSet presAssocID="{0DB1B922-F1AB-40EF-9F92-8E4CF1794892}" presName="node" presStyleLbl="node1" presStyleIdx="12" presStyleCnt="21">
        <dgm:presLayoutVars>
          <dgm:bulletEnabled val="1"/>
        </dgm:presLayoutVars>
      </dgm:prSet>
      <dgm:spPr/>
    </dgm:pt>
    <dgm:pt modelId="{48DA7BC4-9894-468A-9FE4-A94CC9A71F45}" type="pres">
      <dgm:prSet presAssocID="{0DB1B922-F1AB-40EF-9F92-8E4CF1794892}" presName="dummy" presStyleCnt="0"/>
      <dgm:spPr/>
    </dgm:pt>
    <dgm:pt modelId="{FE0BA6F5-F94E-42B1-9347-B9766CFB03CB}" type="pres">
      <dgm:prSet presAssocID="{1739B414-6872-45BA-9203-F856CC6F22D5}" presName="sibTrans" presStyleLbl="sibTrans2D1" presStyleIdx="12" presStyleCnt="21"/>
      <dgm:spPr/>
    </dgm:pt>
    <dgm:pt modelId="{D4A315EB-F09B-44D1-9E8D-EB8522C3D690}" type="pres">
      <dgm:prSet presAssocID="{58F64BBB-DA86-4387-A4F4-ACF0E55A1540}" presName="node" presStyleLbl="node1" presStyleIdx="13" presStyleCnt="21">
        <dgm:presLayoutVars>
          <dgm:bulletEnabled val="1"/>
        </dgm:presLayoutVars>
      </dgm:prSet>
      <dgm:spPr/>
    </dgm:pt>
    <dgm:pt modelId="{AEF70C39-D820-48D1-B9D0-FFBA20C866AC}" type="pres">
      <dgm:prSet presAssocID="{58F64BBB-DA86-4387-A4F4-ACF0E55A1540}" presName="dummy" presStyleCnt="0"/>
      <dgm:spPr/>
    </dgm:pt>
    <dgm:pt modelId="{60E6916F-C987-4A48-A506-353199CF50FD}" type="pres">
      <dgm:prSet presAssocID="{22639E28-5B22-4729-A1EC-1859A7B7592B}" presName="sibTrans" presStyleLbl="sibTrans2D1" presStyleIdx="13" presStyleCnt="21"/>
      <dgm:spPr/>
    </dgm:pt>
    <dgm:pt modelId="{65F572C5-8775-477D-A64E-FA903E195357}" type="pres">
      <dgm:prSet presAssocID="{687E0993-3867-42D8-B7CC-B911916B8DD2}" presName="node" presStyleLbl="node1" presStyleIdx="14" presStyleCnt="21">
        <dgm:presLayoutVars>
          <dgm:bulletEnabled val="1"/>
        </dgm:presLayoutVars>
      </dgm:prSet>
      <dgm:spPr/>
    </dgm:pt>
    <dgm:pt modelId="{4F527D3D-CB2A-4B59-8B86-6E892E4565A8}" type="pres">
      <dgm:prSet presAssocID="{687E0993-3867-42D8-B7CC-B911916B8DD2}" presName="dummy" presStyleCnt="0"/>
      <dgm:spPr/>
    </dgm:pt>
    <dgm:pt modelId="{0FE7F73F-F91C-4BB2-B073-20084AE8C5E3}" type="pres">
      <dgm:prSet presAssocID="{7D0B0F64-1E4F-4023-ADE7-9758308EEBEE}" presName="sibTrans" presStyleLbl="sibTrans2D1" presStyleIdx="14" presStyleCnt="21"/>
      <dgm:spPr/>
    </dgm:pt>
    <dgm:pt modelId="{EA73FD65-78D1-49F5-ABFD-830B205BD1A7}" type="pres">
      <dgm:prSet presAssocID="{18BD46E1-EE10-4ACF-BACF-319ECA4F5701}" presName="node" presStyleLbl="node1" presStyleIdx="15" presStyleCnt="21">
        <dgm:presLayoutVars>
          <dgm:bulletEnabled val="1"/>
        </dgm:presLayoutVars>
      </dgm:prSet>
      <dgm:spPr/>
    </dgm:pt>
    <dgm:pt modelId="{A45B2221-DCBA-429F-8F75-2D68DD313D90}" type="pres">
      <dgm:prSet presAssocID="{18BD46E1-EE10-4ACF-BACF-319ECA4F5701}" presName="dummy" presStyleCnt="0"/>
      <dgm:spPr/>
    </dgm:pt>
    <dgm:pt modelId="{D1643962-4F47-46D1-AC17-0CD992FBADC4}" type="pres">
      <dgm:prSet presAssocID="{7676FAC2-9C13-4F43-A512-71D8D6DD27DC}" presName="sibTrans" presStyleLbl="sibTrans2D1" presStyleIdx="15" presStyleCnt="21"/>
      <dgm:spPr/>
    </dgm:pt>
    <dgm:pt modelId="{D7FF9677-22BB-41A9-8152-0B228A76D141}" type="pres">
      <dgm:prSet presAssocID="{B7FFE887-0E2E-47A5-AEB7-A3136E2CC682}" presName="node" presStyleLbl="node1" presStyleIdx="16" presStyleCnt="21">
        <dgm:presLayoutVars>
          <dgm:bulletEnabled val="1"/>
        </dgm:presLayoutVars>
      </dgm:prSet>
      <dgm:spPr/>
    </dgm:pt>
    <dgm:pt modelId="{2269AC57-F86A-4970-A97A-9C11B4C1D8EC}" type="pres">
      <dgm:prSet presAssocID="{B7FFE887-0E2E-47A5-AEB7-A3136E2CC682}" presName="dummy" presStyleCnt="0"/>
      <dgm:spPr/>
    </dgm:pt>
    <dgm:pt modelId="{987931EB-36F7-4B8F-85C0-161331BC0B7C}" type="pres">
      <dgm:prSet presAssocID="{3070182D-AFCE-41D2-8C04-989F75AAF7FB}" presName="sibTrans" presStyleLbl="sibTrans2D1" presStyleIdx="16" presStyleCnt="21"/>
      <dgm:spPr/>
    </dgm:pt>
    <dgm:pt modelId="{DBFC086B-FE13-41A4-85D6-C43DEB9C7327}" type="pres">
      <dgm:prSet presAssocID="{74475EB6-756A-495F-B5A2-BE9E4D6CABEE}" presName="node" presStyleLbl="node1" presStyleIdx="17" presStyleCnt="21">
        <dgm:presLayoutVars>
          <dgm:bulletEnabled val="1"/>
        </dgm:presLayoutVars>
      </dgm:prSet>
      <dgm:spPr/>
    </dgm:pt>
    <dgm:pt modelId="{26BE74F9-F897-4F8D-AB79-438CB8581837}" type="pres">
      <dgm:prSet presAssocID="{74475EB6-756A-495F-B5A2-BE9E4D6CABEE}" presName="dummy" presStyleCnt="0"/>
      <dgm:spPr/>
    </dgm:pt>
    <dgm:pt modelId="{F3D24687-E99D-4A95-B12A-44FC9056837D}" type="pres">
      <dgm:prSet presAssocID="{CB5BB3CC-0823-4673-BA3F-F48B47D7878B}" presName="sibTrans" presStyleLbl="sibTrans2D1" presStyleIdx="17" presStyleCnt="21"/>
      <dgm:spPr/>
    </dgm:pt>
    <dgm:pt modelId="{5EF91C8A-6480-4D0D-AB58-5043EF33F730}" type="pres">
      <dgm:prSet presAssocID="{80FA11D3-ECA2-497A-A028-26F29D0F0D87}" presName="node" presStyleLbl="node1" presStyleIdx="18" presStyleCnt="21">
        <dgm:presLayoutVars>
          <dgm:bulletEnabled val="1"/>
        </dgm:presLayoutVars>
      </dgm:prSet>
      <dgm:spPr/>
    </dgm:pt>
    <dgm:pt modelId="{C3FDDA95-DC0B-48EC-A081-8CC01DA1A620}" type="pres">
      <dgm:prSet presAssocID="{80FA11D3-ECA2-497A-A028-26F29D0F0D87}" presName="dummy" presStyleCnt="0"/>
      <dgm:spPr/>
    </dgm:pt>
    <dgm:pt modelId="{BF3E1C1F-E398-416E-935E-C8288B363C1D}" type="pres">
      <dgm:prSet presAssocID="{02FC4C58-B2FE-4B6C-9C9A-3D2967710156}" presName="sibTrans" presStyleLbl="sibTrans2D1" presStyleIdx="18" presStyleCnt="21"/>
      <dgm:spPr/>
    </dgm:pt>
    <dgm:pt modelId="{AAC8464D-002A-45D8-A058-5599995AEF97}" type="pres">
      <dgm:prSet presAssocID="{2F1C2E46-F7ED-4B08-B18E-D2CF73A2BCD9}" presName="node" presStyleLbl="node1" presStyleIdx="19" presStyleCnt="21">
        <dgm:presLayoutVars>
          <dgm:bulletEnabled val="1"/>
        </dgm:presLayoutVars>
      </dgm:prSet>
      <dgm:spPr/>
    </dgm:pt>
    <dgm:pt modelId="{555DBC89-1150-4397-8592-B7FFEEC58478}" type="pres">
      <dgm:prSet presAssocID="{2F1C2E46-F7ED-4B08-B18E-D2CF73A2BCD9}" presName="dummy" presStyleCnt="0"/>
      <dgm:spPr/>
    </dgm:pt>
    <dgm:pt modelId="{9DE8964E-ED79-48B8-9BFD-0A44537A8DD7}" type="pres">
      <dgm:prSet presAssocID="{5E70B87A-2491-4291-B9B9-6531C09CA2C6}" presName="sibTrans" presStyleLbl="sibTrans2D1" presStyleIdx="19" presStyleCnt="21"/>
      <dgm:spPr/>
    </dgm:pt>
    <dgm:pt modelId="{199EB2A2-130A-439D-9445-A8BC80CAE5C0}" type="pres">
      <dgm:prSet presAssocID="{E8411650-34D8-4D9C-81A5-6AC3A6E1BE71}" presName="node" presStyleLbl="node1" presStyleIdx="20" presStyleCnt="21">
        <dgm:presLayoutVars>
          <dgm:bulletEnabled val="1"/>
        </dgm:presLayoutVars>
      </dgm:prSet>
      <dgm:spPr/>
    </dgm:pt>
    <dgm:pt modelId="{22F69338-B863-4A2B-A329-538FFFA93581}" type="pres">
      <dgm:prSet presAssocID="{E8411650-34D8-4D9C-81A5-6AC3A6E1BE71}" presName="dummy" presStyleCnt="0"/>
      <dgm:spPr/>
    </dgm:pt>
    <dgm:pt modelId="{EAF13C90-0C72-45B5-BDDC-DB24B8371FE2}" type="pres">
      <dgm:prSet presAssocID="{A0EA2B28-CC33-4843-94D5-1FBA65A8B176}" presName="sibTrans" presStyleLbl="sibTrans2D1" presStyleIdx="20" presStyleCnt="21"/>
      <dgm:spPr/>
    </dgm:pt>
  </dgm:ptLst>
  <dgm:cxnLst>
    <dgm:cxn modelId="{F450E107-D0CD-46AB-9D5C-D80E60303F1D}" srcId="{B5126301-4787-466D-95CF-38071330A7D8}" destId="{02BB1E49-D3DA-46C9-9230-4B10DF92045B}" srcOrd="4" destOrd="0" parTransId="{70F0B96C-C021-42E9-BE77-53A7CE6034A8}" sibTransId="{B8ACDF97-4916-4B6A-A30F-032CC7EDED66}"/>
    <dgm:cxn modelId="{3281980A-D4A3-4A3D-B114-980C7043B293}" srcId="{B5126301-4787-466D-95CF-38071330A7D8}" destId="{18BD46E1-EE10-4ACF-BACF-319ECA4F5701}" srcOrd="15" destOrd="0" parTransId="{88A9374D-0053-4E66-8353-F1F7FBC93AE0}" sibTransId="{7676FAC2-9C13-4F43-A512-71D8D6DD27DC}"/>
    <dgm:cxn modelId="{14D21A0E-0355-44DA-91A5-EE0C135C4641}" type="presOf" srcId="{F7866364-72B2-419D-9B0D-1A5C320AD9A9}" destId="{E1640CE2-1B86-47DA-970D-EE3C2C95BB78}" srcOrd="0" destOrd="0" presId="urn:microsoft.com/office/officeart/2005/8/layout/radial6"/>
    <dgm:cxn modelId="{FFBF0515-0C4A-4B05-B913-843E86CA5961}" srcId="{B5126301-4787-466D-95CF-38071330A7D8}" destId="{C37220EF-8399-4390-A9B5-0E9515AD662A}" srcOrd="11" destOrd="0" parTransId="{F2331CD7-5649-4A9F-9864-32EBCF0D7DAF}" sibTransId="{E651F141-97EC-4BA5-888F-C5DBC4880BE5}"/>
    <dgm:cxn modelId="{AAE5B015-D2BC-4EF4-8D5B-7EB220059D64}" type="presOf" srcId="{18BD46E1-EE10-4ACF-BACF-319ECA4F5701}" destId="{EA73FD65-78D1-49F5-ABFD-830B205BD1A7}" srcOrd="0" destOrd="0" presId="urn:microsoft.com/office/officeart/2005/8/layout/radial6"/>
    <dgm:cxn modelId="{B08C7022-B269-46C0-9EE5-AD1DBD0D6093}" type="presOf" srcId="{C80F026E-2285-41BB-AF62-F3A22888B0A9}" destId="{B3B8961C-5C15-4529-99CB-1C6A46898AA0}" srcOrd="0" destOrd="0" presId="urn:microsoft.com/office/officeart/2005/8/layout/radial6"/>
    <dgm:cxn modelId="{30C9CC29-8418-4AD7-8840-4ED011950514}" type="presOf" srcId="{22639E28-5B22-4729-A1EC-1859A7B7592B}" destId="{60E6916F-C987-4A48-A506-353199CF50FD}" srcOrd="0" destOrd="0" presId="urn:microsoft.com/office/officeart/2005/8/layout/radial6"/>
    <dgm:cxn modelId="{D37B732D-933C-45B7-ABDA-448261A7C1FF}" srcId="{B5126301-4787-466D-95CF-38071330A7D8}" destId="{0DB1B922-F1AB-40EF-9F92-8E4CF1794892}" srcOrd="12" destOrd="0" parTransId="{EDCE9771-AEEC-4C6B-81A8-BCDC591E1563}" sibTransId="{1739B414-6872-45BA-9203-F856CC6F22D5}"/>
    <dgm:cxn modelId="{9FA6442E-C502-4AF9-90C8-8BF1CAA91EF5}" type="presOf" srcId="{FA6183E4-DB83-4ED5-87C7-E19AAEA36FF5}" destId="{F43CDC76-1075-47AC-8AE8-50878FA466C7}" srcOrd="0" destOrd="0" presId="urn:microsoft.com/office/officeart/2005/8/layout/radial6"/>
    <dgm:cxn modelId="{8D5B522E-A1EC-4F12-9D7E-0E347F2A1EF7}" srcId="{B5126301-4787-466D-95CF-38071330A7D8}" destId="{4F7FB9DF-F70E-4682-84F9-057677CE90B9}" srcOrd="10" destOrd="0" parTransId="{AF00246F-1995-42A0-A027-C04E2B4A4B6D}" sibTransId="{3EBB60C4-4BAF-479C-90C0-5A348EEAD89B}"/>
    <dgm:cxn modelId="{57BBED2E-1671-4299-B05D-8B5D8D984892}" type="presOf" srcId="{5376D2A6-B39A-47B1-ABD1-F8B67E0DE8B1}" destId="{043FD0B2-9723-495A-927F-22D83B3E1B8E}" srcOrd="0" destOrd="0" presId="urn:microsoft.com/office/officeart/2005/8/layout/radial6"/>
    <dgm:cxn modelId="{7CECFB31-9DCF-483A-9815-4AFC3A42E098}" type="presOf" srcId="{5E70B87A-2491-4291-B9B9-6531C09CA2C6}" destId="{9DE8964E-ED79-48B8-9BFD-0A44537A8DD7}" srcOrd="0" destOrd="0" presId="urn:microsoft.com/office/officeart/2005/8/layout/radial6"/>
    <dgm:cxn modelId="{4BAADD32-3F44-4623-AB04-A3B36883DF0E}" type="presOf" srcId="{2D3C56C9-4455-43F9-8E23-5282A9E7BB1B}" destId="{1C40B3AE-EF87-4004-A9D1-EA3F87DD4CB6}" srcOrd="0" destOrd="0" presId="urn:microsoft.com/office/officeart/2005/8/layout/radial6"/>
    <dgm:cxn modelId="{CB9CEB5D-2F2B-4B39-A8EA-22096A3D9B66}" type="presOf" srcId="{E8411650-34D8-4D9C-81A5-6AC3A6E1BE71}" destId="{199EB2A2-130A-439D-9445-A8BC80CAE5C0}" srcOrd="0" destOrd="0" presId="urn:microsoft.com/office/officeart/2005/8/layout/radial6"/>
    <dgm:cxn modelId="{684CE964-E0CB-46FD-ADD1-AFCF2D9AE8F8}" srcId="{B5126301-4787-466D-95CF-38071330A7D8}" destId="{58F64BBB-DA86-4387-A4F4-ACF0E55A1540}" srcOrd="13" destOrd="0" parTransId="{9FF0B8AF-B21F-4A8E-9979-2DA4160AA04A}" sibTransId="{22639E28-5B22-4729-A1EC-1859A7B7592B}"/>
    <dgm:cxn modelId="{6987A665-6177-4784-B5E3-C934553DBF96}" type="presOf" srcId="{FC421CEF-2884-43DF-BF49-2799D7668D1E}" destId="{1D44C8A5-A183-4D55-AE43-FB19705933ED}" srcOrd="0" destOrd="0" presId="urn:microsoft.com/office/officeart/2005/8/layout/radial6"/>
    <dgm:cxn modelId="{E1BD8B6A-6839-4343-AC75-8232194D757C}" srcId="{B5126301-4787-466D-95CF-38071330A7D8}" destId="{F02DD1D1-58C7-4947-8982-4CE44F903E08}" srcOrd="1" destOrd="0" parTransId="{BD313A91-FFF1-4736-BECF-C0A26FC5DA1F}" sibTransId="{2F9BA607-4DF4-4E90-AF7A-CBFDBC11174A}"/>
    <dgm:cxn modelId="{112D9B6D-0307-4617-96FF-3672880FCEDB}" srcId="{B5126301-4787-466D-95CF-38071330A7D8}" destId="{E8411650-34D8-4D9C-81A5-6AC3A6E1BE71}" srcOrd="20" destOrd="0" parTransId="{11C76E9E-3EF4-4E7B-ACF3-8DAC4404E96E}" sibTransId="{A0EA2B28-CC33-4843-94D5-1FBA65A8B176}"/>
    <dgm:cxn modelId="{CE53CC6F-578D-4713-8CEB-972F329B5A37}" type="presOf" srcId="{72E66E33-FEEA-4FA0-8D1C-F4B7F7433A22}" destId="{5B305021-6D7A-4EAC-8774-E6EA5B7D2200}" srcOrd="0" destOrd="0" presId="urn:microsoft.com/office/officeart/2005/8/layout/radial6"/>
    <dgm:cxn modelId="{BF959E70-A606-41E8-B0DC-332625A60D5B}" type="presOf" srcId="{C37220EF-8399-4390-A9B5-0E9515AD662A}" destId="{0A015135-E73A-4D5A-9ABA-42F03A02CD2D}" srcOrd="0" destOrd="0" presId="urn:microsoft.com/office/officeart/2005/8/layout/radial6"/>
    <dgm:cxn modelId="{D6CD0171-3760-4617-BD87-C696EFB23D9F}" type="presOf" srcId="{1739B414-6872-45BA-9203-F856CC6F22D5}" destId="{FE0BA6F5-F94E-42B1-9347-B9766CFB03CB}" srcOrd="0" destOrd="0" presId="urn:microsoft.com/office/officeart/2005/8/layout/radial6"/>
    <dgm:cxn modelId="{C8984255-7110-4F81-9094-630C9AAC0562}" type="presOf" srcId="{4FF59C97-6805-405B-B698-F2E0905C7F74}" destId="{5C8BCA3F-0E88-427C-841D-C632BABDD109}" srcOrd="0" destOrd="0" presId="urn:microsoft.com/office/officeart/2005/8/layout/radial6"/>
    <dgm:cxn modelId="{6A01AD56-64F8-47BD-A436-F79A8DF90ACB}" srcId="{B5126301-4787-466D-95CF-38071330A7D8}" destId="{B7FFE887-0E2E-47A5-AEB7-A3136E2CC682}" srcOrd="16" destOrd="0" parTransId="{1D62E991-CD5A-4F44-A663-57ADA3F7DD92}" sibTransId="{3070182D-AFCE-41D2-8C04-989F75AAF7FB}"/>
    <dgm:cxn modelId="{E5301177-45C3-42C6-AB77-3B34FF504FA4}" type="presOf" srcId="{039625EB-059F-4381-9E7C-A992F5A1A654}" destId="{60E4A7CD-9E0B-42A3-81E4-51EC34EEFC4B}" srcOrd="0" destOrd="0" presId="urn:microsoft.com/office/officeart/2005/8/layout/radial6"/>
    <dgm:cxn modelId="{FCF53257-88E3-47C6-A9D8-DEFEC8DA65ED}" srcId="{B5126301-4787-466D-95CF-38071330A7D8}" destId="{80FA11D3-ECA2-497A-A028-26F29D0F0D87}" srcOrd="18" destOrd="0" parTransId="{7749885D-0EB4-4229-B433-5B93CB528C47}" sibTransId="{02FC4C58-B2FE-4B6C-9C9A-3D2967710156}"/>
    <dgm:cxn modelId="{88356157-6A0B-4797-A74E-1B4E0537EEA4}" type="presOf" srcId="{B8ACDF97-4916-4B6A-A30F-032CC7EDED66}" destId="{4AD6D4EA-2A9B-4B2A-A3FD-EF018D277A24}" srcOrd="0" destOrd="0" presId="urn:microsoft.com/office/officeart/2005/8/layout/radial6"/>
    <dgm:cxn modelId="{84D77C57-3982-4DF2-AAA6-5E0F030B0BA2}" srcId="{039625EB-059F-4381-9E7C-A992F5A1A654}" destId="{B5126301-4787-466D-95CF-38071330A7D8}" srcOrd="0" destOrd="0" parTransId="{04D80EC3-C10E-4770-B3CA-F7DB0683BAA6}" sibTransId="{0C79870E-ADAB-42EF-8C34-6B7BFFA53280}"/>
    <dgm:cxn modelId="{2C078C78-50FD-433D-AC43-359EF0FF9B5E}" type="presOf" srcId="{02BB1E49-D3DA-46C9-9230-4B10DF92045B}" destId="{5E3FF32D-A3E7-47F8-97BD-11C4D11300DF}" srcOrd="0" destOrd="0" presId="urn:microsoft.com/office/officeart/2005/8/layout/radial6"/>
    <dgm:cxn modelId="{54056879-6912-4F6A-9501-DFC9AD184392}" type="presOf" srcId="{74475EB6-756A-495F-B5A2-BE9E4D6CABEE}" destId="{DBFC086B-FE13-41A4-85D6-C43DEB9C7327}" srcOrd="0" destOrd="0" presId="urn:microsoft.com/office/officeart/2005/8/layout/radial6"/>
    <dgm:cxn modelId="{689E8B7B-BAD5-4AE5-81D4-6C6B86566BBB}" srcId="{B5126301-4787-466D-95CF-38071330A7D8}" destId="{39F60734-0E2C-4F6B-B168-CDFA2652D25A}" srcOrd="3" destOrd="0" parTransId="{65A7F180-C27A-42FA-B215-0AD603F6C448}" sibTransId="{6AD9B871-1C9F-469E-AAD2-736A73C44CEB}"/>
    <dgm:cxn modelId="{6DE8F27D-F8D1-4FAB-A953-CE4A963782B8}" srcId="{B5126301-4787-466D-95CF-38071330A7D8}" destId="{4FF59C97-6805-405B-B698-F2E0905C7F74}" srcOrd="6" destOrd="0" parTransId="{7B7138B0-6290-4618-B227-D43F66CB508F}" sibTransId="{346CE9A8-1D16-4494-9685-4EAD1DF64AFD}"/>
    <dgm:cxn modelId="{3A5ED081-1993-47CB-B9D4-732D66820E13}" type="presOf" srcId="{39F60734-0E2C-4F6B-B168-CDFA2652D25A}" destId="{9293DC6E-A2EB-4DD1-AE6C-A83BDACD77A8}" srcOrd="0" destOrd="0" presId="urn:microsoft.com/office/officeart/2005/8/layout/radial6"/>
    <dgm:cxn modelId="{944BAC83-2067-49F8-BAA6-81579E334311}" type="presOf" srcId="{0DB1B922-F1AB-40EF-9F92-8E4CF1794892}" destId="{7F5CF9B7-C84A-4434-9E65-46DF550D6BB9}" srcOrd="0" destOrd="0" presId="urn:microsoft.com/office/officeart/2005/8/layout/radial6"/>
    <dgm:cxn modelId="{B2345D84-4325-43B7-B46E-1631D46F68CE}" type="presOf" srcId="{583509F4-5F45-41ED-A492-E3D9CAC03A3C}" destId="{3FDD8C79-A6B2-4B95-A41A-182796737F86}" srcOrd="0" destOrd="0" presId="urn:microsoft.com/office/officeart/2005/8/layout/radial6"/>
    <dgm:cxn modelId="{4CB35E84-E336-40A6-9C8E-DB9268D4C760}" type="presOf" srcId="{3EBB60C4-4BAF-479C-90C0-5A348EEAD89B}" destId="{A6C1405F-B7AA-44FB-9522-5AE0C6450CBF}" srcOrd="0" destOrd="0" presId="urn:microsoft.com/office/officeart/2005/8/layout/radial6"/>
    <dgm:cxn modelId="{FB16A684-258F-436E-B1E4-BD1EFD20FCAB}" srcId="{B5126301-4787-466D-95CF-38071330A7D8}" destId="{F7866364-72B2-419D-9B0D-1A5C320AD9A9}" srcOrd="7" destOrd="0" parTransId="{C07A62DF-2F80-4721-8BF4-88BB24C8CBB2}" sibTransId="{2D3C56C9-4455-43F9-8E23-5282A9E7BB1B}"/>
    <dgm:cxn modelId="{FE45D38B-7036-4322-9B7F-FB6F1D312DA6}" type="presOf" srcId="{687E0993-3867-42D8-B7CC-B911916B8DD2}" destId="{65F572C5-8775-477D-A64E-FA903E195357}" srcOrd="0" destOrd="0" presId="urn:microsoft.com/office/officeart/2005/8/layout/radial6"/>
    <dgm:cxn modelId="{C7DEF68F-A32E-4896-ADC5-567C688AFCDC}" type="presOf" srcId="{6AD9B871-1C9F-469E-AAD2-736A73C44CEB}" destId="{ABCC91FD-A59F-4289-9E08-DF9509EB5A52}" srcOrd="0" destOrd="0" presId="urn:microsoft.com/office/officeart/2005/8/layout/radial6"/>
    <dgm:cxn modelId="{419C1794-45D3-472D-8F69-1B44E9901D10}" srcId="{B5126301-4787-466D-95CF-38071330A7D8}" destId="{687E0993-3867-42D8-B7CC-B911916B8DD2}" srcOrd="14" destOrd="0" parTransId="{544F09B5-396B-490A-9AD8-83644FC69816}" sibTransId="{7D0B0F64-1E4F-4023-ADE7-9758308EEBEE}"/>
    <dgm:cxn modelId="{AC5B669B-58F3-430B-943D-A30AEFC82673}" type="presOf" srcId="{A0EA2B28-CC33-4843-94D5-1FBA65A8B176}" destId="{EAF13C90-0C72-45B5-BDDC-DB24B8371FE2}" srcOrd="0" destOrd="0" presId="urn:microsoft.com/office/officeart/2005/8/layout/radial6"/>
    <dgm:cxn modelId="{BC667A9D-4CB7-4205-A09F-F321229DB21E}" srcId="{B5126301-4787-466D-95CF-38071330A7D8}" destId="{2F1C2E46-F7ED-4B08-B18E-D2CF73A2BCD9}" srcOrd="19" destOrd="0" parTransId="{DFDAD317-CECB-494F-ACEE-2301A5531BFC}" sibTransId="{5E70B87A-2491-4291-B9B9-6531C09CA2C6}"/>
    <dgm:cxn modelId="{CB9C1EA2-2E4C-4370-8C94-24440563D2BC}" type="presOf" srcId="{B5126301-4787-466D-95CF-38071330A7D8}" destId="{BD6345E1-8180-4EA8-9970-293CE2E99497}" srcOrd="0" destOrd="0" presId="urn:microsoft.com/office/officeart/2005/8/layout/radial6"/>
    <dgm:cxn modelId="{526659A4-7033-4222-B0DC-528FD41B5407}" type="presOf" srcId="{7676FAC2-9C13-4F43-A512-71D8D6DD27DC}" destId="{D1643962-4F47-46D1-AC17-0CD992FBADC4}" srcOrd="0" destOrd="0" presId="urn:microsoft.com/office/officeart/2005/8/layout/radial6"/>
    <dgm:cxn modelId="{FF58A5B0-4E18-4E2A-9A7D-0A27F040963F}" type="presOf" srcId="{80FA11D3-ECA2-497A-A028-26F29D0F0D87}" destId="{5EF91C8A-6480-4D0D-AB58-5043EF33F730}" srcOrd="0" destOrd="0" presId="urn:microsoft.com/office/officeart/2005/8/layout/radial6"/>
    <dgm:cxn modelId="{DB83F5B2-46E5-4C81-8990-81E7A2D0154F}" type="presOf" srcId="{238FAC2A-6B7C-4834-B91B-5B33CBDD010B}" destId="{5D71BD63-EA2F-45F2-B5BC-846F97C1A40D}" srcOrd="0" destOrd="0" presId="urn:microsoft.com/office/officeart/2005/8/layout/radial6"/>
    <dgm:cxn modelId="{A038DFB4-80F5-4A52-8307-52FE5C608E51}" srcId="{B5126301-4787-466D-95CF-38071330A7D8}" destId="{FC421CEF-2884-43DF-BF49-2799D7668D1E}" srcOrd="5" destOrd="0" parTransId="{660CFD1C-4C0B-4C6E-8A2C-23A56D663780}" sibTransId="{72E66E33-FEEA-4FA0-8D1C-F4B7F7433A22}"/>
    <dgm:cxn modelId="{2950FDB7-A7AD-4102-8CC6-E75CC758846D}" type="presOf" srcId="{2F9BA607-4DF4-4E90-AF7A-CBFDBC11174A}" destId="{DB3E82FC-FEB7-40AC-AE6C-B80ADADB5F08}" srcOrd="0" destOrd="0" presId="urn:microsoft.com/office/officeart/2005/8/layout/radial6"/>
    <dgm:cxn modelId="{8CFE45B8-30E8-4CDA-9737-CAC3E65FBCBE}" type="presOf" srcId="{7D0B0F64-1E4F-4023-ADE7-9758308EEBEE}" destId="{0FE7F73F-F91C-4BB2-B073-20084AE8C5E3}" srcOrd="0" destOrd="0" presId="urn:microsoft.com/office/officeart/2005/8/layout/radial6"/>
    <dgm:cxn modelId="{E56EA7B8-F9FB-48A3-9ADC-4927F02AC8FB}" srcId="{B5126301-4787-466D-95CF-38071330A7D8}" destId="{FBDE7E3A-1173-415E-9263-E33C4C6F3585}" srcOrd="9" destOrd="0" parTransId="{E00F3528-DFEC-4340-8ADA-F6829815904D}" sibTransId="{C80F026E-2285-41BB-AF62-F3A22888B0A9}"/>
    <dgm:cxn modelId="{F63451C1-977F-43FD-9CE0-90DD6DDD9784}" type="presOf" srcId="{CB5BB3CC-0823-4673-BA3F-F48B47D7878B}" destId="{F3D24687-E99D-4A95-B12A-44FC9056837D}" srcOrd="0" destOrd="0" presId="urn:microsoft.com/office/officeart/2005/8/layout/radial6"/>
    <dgm:cxn modelId="{B6CC76CC-BE69-4258-B604-DB1974B94C9C}" type="presOf" srcId="{58F64BBB-DA86-4387-A4F4-ACF0E55A1540}" destId="{D4A315EB-F09B-44D1-9E8D-EB8522C3D690}" srcOrd="0" destOrd="0" presId="urn:microsoft.com/office/officeart/2005/8/layout/radial6"/>
    <dgm:cxn modelId="{78813ECD-1ADE-4126-96F6-D144103AA11F}" type="presOf" srcId="{3070182D-AFCE-41D2-8C04-989F75AAF7FB}" destId="{987931EB-36F7-4B8F-85C0-161331BC0B7C}" srcOrd="0" destOrd="0" presId="urn:microsoft.com/office/officeart/2005/8/layout/radial6"/>
    <dgm:cxn modelId="{3BABDECE-D74F-44D2-A22E-46F7514F448C}" type="presOf" srcId="{346CE9A8-1D16-4494-9685-4EAD1DF64AFD}" destId="{2528755C-9107-4D94-BC6B-E2A791D724F3}" srcOrd="0" destOrd="0" presId="urn:microsoft.com/office/officeart/2005/8/layout/radial6"/>
    <dgm:cxn modelId="{15A7E6D4-A800-4182-817C-9D7B29040840}" type="presOf" srcId="{9E34C6D0-F631-47A5-9D0D-0261BFDA51A5}" destId="{74162717-0A59-41CE-BEB9-54424EAE7589}" srcOrd="0" destOrd="0" presId="urn:microsoft.com/office/officeart/2005/8/layout/radial6"/>
    <dgm:cxn modelId="{52550BD5-5591-43F1-B071-CCFDA16D1C83}" srcId="{B5126301-4787-466D-95CF-38071330A7D8}" destId="{74475EB6-756A-495F-B5A2-BE9E4D6CABEE}" srcOrd="17" destOrd="0" parTransId="{B42750EE-366D-47F3-ABD6-5346FD0E9AA4}" sibTransId="{CB5BB3CC-0823-4673-BA3F-F48B47D7878B}"/>
    <dgm:cxn modelId="{86CAF0D8-E32D-4739-9FB3-0AC4F149A817}" type="presOf" srcId="{FBDE7E3A-1173-415E-9263-E33C4C6F3585}" destId="{0738544C-4235-43A3-AD07-09F5BD2F27C5}" srcOrd="0" destOrd="0" presId="urn:microsoft.com/office/officeart/2005/8/layout/radial6"/>
    <dgm:cxn modelId="{8B9962DA-5FF7-4DF2-8869-1714B05D1559}" type="presOf" srcId="{02FC4C58-B2FE-4B6C-9C9A-3D2967710156}" destId="{BF3E1C1F-E398-416E-935E-C8288B363C1D}" srcOrd="0" destOrd="0" presId="urn:microsoft.com/office/officeart/2005/8/layout/radial6"/>
    <dgm:cxn modelId="{E81D6EE1-40F5-48FE-B328-EB418ECB147A}" type="presOf" srcId="{F02DD1D1-58C7-4947-8982-4CE44F903E08}" destId="{13E8A529-06A9-461A-B5C0-0A69152D2F1E}" srcOrd="0" destOrd="0" presId="urn:microsoft.com/office/officeart/2005/8/layout/radial6"/>
    <dgm:cxn modelId="{E61D7AE9-875D-416D-BEF8-396C94090566}" type="presOf" srcId="{4F7FB9DF-F70E-4682-84F9-057677CE90B9}" destId="{4EE882FB-9D35-4E8B-ADEC-BD28F71EC938}" srcOrd="0" destOrd="0" presId="urn:microsoft.com/office/officeart/2005/8/layout/radial6"/>
    <dgm:cxn modelId="{67DFFFE9-2355-4107-84CD-97AF296A32B8}" type="presOf" srcId="{3327C7B0-92AC-4ECC-805F-65EBF3D7A9E2}" destId="{D6BE5D84-CC87-4501-B904-46298DC41DD9}" srcOrd="0" destOrd="0" presId="urn:microsoft.com/office/officeart/2005/8/layout/radial6"/>
    <dgm:cxn modelId="{C80D27EE-C39A-41BC-9F7C-40F82911DB26}" srcId="{B5126301-4787-466D-95CF-38071330A7D8}" destId="{FA6183E4-DB83-4ED5-87C7-E19AAEA36FF5}" srcOrd="8" destOrd="0" parTransId="{A6E359D9-87F5-42D8-BDCB-0AF3F049F881}" sibTransId="{5376D2A6-B39A-47B1-ABD1-F8B67E0DE8B1}"/>
    <dgm:cxn modelId="{B165EEF1-0F87-4B98-A1F2-D5836626CC2D}" type="presOf" srcId="{2F1C2E46-F7ED-4B08-B18E-D2CF73A2BCD9}" destId="{AAC8464D-002A-45D8-A058-5599995AEF97}" srcOrd="0" destOrd="0" presId="urn:microsoft.com/office/officeart/2005/8/layout/radial6"/>
    <dgm:cxn modelId="{83C31BF3-1EA3-4B3E-962F-72A09D32C4B5}" srcId="{B5126301-4787-466D-95CF-38071330A7D8}" destId="{9E34C6D0-F631-47A5-9D0D-0261BFDA51A5}" srcOrd="0" destOrd="0" parTransId="{888B36D1-0CFD-4F79-8BE7-00D1703E22B0}" sibTransId="{238FAC2A-6B7C-4834-B91B-5B33CBDD010B}"/>
    <dgm:cxn modelId="{A1EF4EF9-2D3F-452D-BCFD-4F10091407DA}" srcId="{B5126301-4787-466D-95CF-38071330A7D8}" destId="{3327C7B0-92AC-4ECC-805F-65EBF3D7A9E2}" srcOrd="2" destOrd="0" parTransId="{416158F4-A350-4B9E-B71C-3C934D33452F}" sibTransId="{583509F4-5F45-41ED-A492-E3D9CAC03A3C}"/>
    <dgm:cxn modelId="{9B4409FC-06EC-4066-8057-E136E4D16021}" type="presOf" srcId="{E651F141-97EC-4BA5-888F-C5DBC4880BE5}" destId="{21E1B1D4-D371-4BEC-8582-DE4ACE309B75}" srcOrd="0" destOrd="0" presId="urn:microsoft.com/office/officeart/2005/8/layout/radial6"/>
    <dgm:cxn modelId="{62D581FC-AE9F-40C5-89DB-7C3BB6E43D8B}" type="presOf" srcId="{B7FFE887-0E2E-47A5-AEB7-A3136E2CC682}" destId="{D7FF9677-22BB-41A9-8152-0B228A76D141}" srcOrd="0" destOrd="0" presId="urn:microsoft.com/office/officeart/2005/8/layout/radial6"/>
    <dgm:cxn modelId="{B390D540-B937-4F9E-95FB-74DBF438494F}" type="presParOf" srcId="{60E4A7CD-9E0B-42A3-81E4-51EC34EEFC4B}" destId="{BD6345E1-8180-4EA8-9970-293CE2E99497}" srcOrd="0" destOrd="0" presId="urn:microsoft.com/office/officeart/2005/8/layout/radial6"/>
    <dgm:cxn modelId="{ECDB69E6-2515-4E0E-9D58-B4A7C7379FE6}" type="presParOf" srcId="{60E4A7CD-9E0B-42A3-81E4-51EC34EEFC4B}" destId="{74162717-0A59-41CE-BEB9-54424EAE7589}" srcOrd="1" destOrd="0" presId="urn:microsoft.com/office/officeart/2005/8/layout/radial6"/>
    <dgm:cxn modelId="{6E9143F5-55BE-4AAE-88A4-D24236888687}" type="presParOf" srcId="{60E4A7CD-9E0B-42A3-81E4-51EC34EEFC4B}" destId="{808E6601-EC8E-49E5-92EE-8F4B67321893}" srcOrd="2" destOrd="0" presId="urn:microsoft.com/office/officeart/2005/8/layout/radial6"/>
    <dgm:cxn modelId="{A788EAC7-DAAA-4A7F-8BCB-1FA088A64D4A}" type="presParOf" srcId="{60E4A7CD-9E0B-42A3-81E4-51EC34EEFC4B}" destId="{5D71BD63-EA2F-45F2-B5BC-846F97C1A40D}" srcOrd="3" destOrd="0" presId="urn:microsoft.com/office/officeart/2005/8/layout/radial6"/>
    <dgm:cxn modelId="{D60FF655-6023-4DF9-B352-772ABB66DE6D}" type="presParOf" srcId="{60E4A7CD-9E0B-42A3-81E4-51EC34EEFC4B}" destId="{13E8A529-06A9-461A-B5C0-0A69152D2F1E}" srcOrd="4" destOrd="0" presId="urn:microsoft.com/office/officeart/2005/8/layout/radial6"/>
    <dgm:cxn modelId="{1E157448-CA77-42AB-86AB-C09A90706449}" type="presParOf" srcId="{60E4A7CD-9E0B-42A3-81E4-51EC34EEFC4B}" destId="{A43D0F89-9898-4B42-85BE-7FB1FF07DAB1}" srcOrd="5" destOrd="0" presId="urn:microsoft.com/office/officeart/2005/8/layout/radial6"/>
    <dgm:cxn modelId="{01466C4D-A39C-46EC-8CA6-1D571E5EA0F3}" type="presParOf" srcId="{60E4A7CD-9E0B-42A3-81E4-51EC34EEFC4B}" destId="{DB3E82FC-FEB7-40AC-AE6C-B80ADADB5F08}" srcOrd="6" destOrd="0" presId="urn:microsoft.com/office/officeart/2005/8/layout/radial6"/>
    <dgm:cxn modelId="{13C84E0F-491B-42EC-AF34-2D64B48C41DB}" type="presParOf" srcId="{60E4A7CD-9E0B-42A3-81E4-51EC34EEFC4B}" destId="{D6BE5D84-CC87-4501-B904-46298DC41DD9}" srcOrd="7" destOrd="0" presId="urn:microsoft.com/office/officeart/2005/8/layout/radial6"/>
    <dgm:cxn modelId="{16F7027C-4F8F-4287-8D24-CB084A31FD4E}" type="presParOf" srcId="{60E4A7CD-9E0B-42A3-81E4-51EC34EEFC4B}" destId="{B3ACD00E-F515-4E24-8D8D-D1D96D9380CB}" srcOrd="8" destOrd="0" presId="urn:microsoft.com/office/officeart/2005/8/layout/radial6"/>
    <dgm:cxn modelId="{BBD4D42E-DFDC-4ACE-AB1F-170F71BF450A}" type="presParOf" srcId="{60E4A7CD-9E0B-42A3-81E4-51EC34EEFC4B}" destId="{3FDD8C79-A6B2-4B95-A41A-182796737F86}" srcOrd="9" destOrd="0" presId="urn:microsoft.com/office/officeart/2005/8/layout/radial6"/>
    <dgm:cxn modelId="{EE22F8EE-4BD5-4978-B535-D08B7FF9BB18}" type="presParOf" srcId="{60E4A7CD-9E0B-42A3-81E4-51EC34EEFC4B}" destId="{9293DC6E-A2EB-4DD1-AE6C-A83BDACD77A8}" srcOrd="10" destOrd="0" presId="urn:microsoft.com/office/officeart/2005/8/layout/radial6"/>
    <dgm:cxn modelId="{FC4B9157-5609-4989-BBB7-61F1DAD12CC6}" type="presParOf" srcId="{60E4A7CD-9E0B-42A3-81E4-51EC34EEFC4B}" destId="{1B5CE29C-5405-4B4C-B687-CC32528CABAE}" srcOrd="11" destOrd="0" presId="urn:microsoft.com/office/officeart/2005/8/layout/radial6"/>
    <dgm:cxn modelId="{4989D423-E9D8-417E-A1D6-CFAAF059A20E}" type="presParOf" srcId="{60E4A7CD-9E0B-42A3-81E4-51EC34EEFC4B}" destId="{ABCC91FD-A59F-4289-9E08-DF9509EB5A52}" srcOrd="12" destOrd="0" presId="urn:microsoft.com/office/officeart/2005/8/layout/radial6"/>
    <dgm:cxn modelId="{7A05E55A-0C87-4F0D-AA06-B357702F56DA}" type="presParOf" srcId="{60E4A7CD-9E0B-42A3-81E4-51EC34EEFC4B}" destId="{5E3FF32D-A3E7-47F8-97BD-11C4D11300DF}" srcOrd="13" destOrd="0" presId="urn:microsoft.com/office/officeart/2005/8/layout/radial6"/>
    <dgm:cxn modelId="{2873DC87-210F-4A58-83F2-03021A09AD55}" type="presParOf" srcId="{60E4A7CD-9E0B-42A3-81E4-51EC34EEFC4B}" destId="{FA4EA7E9-63FA-4959-A9B2-CCF766651CE2}" srcOrd="14" destOrd="0" presId="urn:microsoft.com/office/officeart/2005/8/layout/radial6"/>
    <dgm:cxn modelId="{75422795-4750-4FFA-BCF4-65C0E795B78F}" type="presParOf" srcId="{60E4A7CD-9E0B-42A3-81E4-51EC34EEFC4B}" destId="{4AD6D4EA-2A9B-4B2A-A3FD-EF018D277A24}" srcOrd="15" destOrd="0" presId="urn:microsoft.com/office/officeart/2005/8/layout/radial6"/>
    <dgm:cxn modelId="{FB425D42-C780-4F12-9B46-6A89202BB1F0}" type="presParOf" srcId="{60E4A7CD-9E0B-42A3-81E4-51EC34EEFC4B}" destId="{1D44C8A5-A183-4D55-AE43-FB19705933ED}" srcOrd="16" destOrd="0" presId="urn:microsoft.com/office/officeart/2005/8/layout/radial6"/>
    <dgm:cxn modelId="{47696798-7115-4602-BA69-8945CEA2B259}" type="presParOf" srcId="{60E4A7CD-9E0B-42A3-81E4-51EC34EEFC4B}" destId="{AE577D63-FD2B-4410-A9C5-66D768E3B833}" srcOrd="17" destOrd="0" presId="urn:microsoft.com/office/officeart/2005/8/layout/radial6"/>
    <dgm:cxn modelId="{F039B502-700A-4C2C-A9F3-B842FE627F9D}" type="presParOf" srcId="{60E4A7CD-9E0B-42A3-81E4-51EC34EEFC4B}" destId="{5B305021-6D7A-4EAC-8774-E6EA5B7D2200}" srcOrd="18" destOrd="0" presId="urn:microsoft.com/office/officeart/2005/8/layout/radial6"/>
    <dgm:cxn modelId="{99D27E84-9FB0-4C94-A4F5-AD6777EE7A54}" type="presParOf" srcId="{60E4A7CD-9E0B-42A3-81E4-51EC34EEFC4B}" destId="{5C8BCA3F-0E88-427C-841D-C632BABDD109}" srcOrd="19" destOrd="0" presId="urn:microsoft.com/office/officeart/2005/8/layout/radial6"/>
    <dgm:cxn modelId="{909891E8-AB62-4796-9109-F86CC4956FC7}" type="presParOf" srcId="{60E4A7CD-9E0B-42A3-81E4-51EC34EEFC4B}" destId="{C575184F-8C8B-4EF1-9714-87883744DB8F}" srcOrd="20" destOrd="0" presId="urn:microsoft.com/office/officeart/2005/8/layout/radial6"/>
    <dgm:cxn modelId="{C8982696-F31F-4BBF-AC86-F42877AD129A}" type="presParOf" srcId="{60E4A7CD-9E0B-42A3-81E4-51EC34EEFC4B}" destId="{2528755C-9107-4D94-BC6B-E2A791D724F3}" srcOrd="21" destOrd="0" presId="urn:microsoft.com/office/officeart/2005/8/layout/radial6"/>
    <dgm:cxn modelId="{731DB2FE-A919-431D-938F-78618958367D}" type="presParOf" srcId="{60E4A7CD-9E0B-42A3-81E4-51EC34EEFC4B}" destId="{E1640CE2-1B86-47DA-970D-EE3C2C95BB78}" srcOrd="22" destOrd="0" presId="urn:microsoft.com/office/officeart/2005/8/layout/radial6"/>
    <dgm:cxn modelId="{004EEE62-F7C2-4193-99DA-C1EA5C2C7D5D}" type="presParOf" srcId="{60E4A7CD-9E0B-42A3-81E4-51EC34EEFC4B}" destId="{0502D88D-B105-428A-A6F6-E957D32CD681}" srcOrd="23" destOrd="0" presId="urn:microsoft.com/office/officeart/2005/8/layout/radial6"/>
    <dgm:cxn modelId="{C3CE2536-A04F-4CFE-A2C8-4586FE36E3E5}" type="presParOf" srcId="{60E4A7CD-9E0B-42A3-81E4-51EC34EEFC4B}" destId="{1C40B3AE-EF87-4004-A9D1-EA3F87DD4CB6}" srcOrd="24" destOrd="0" presId="urn:microsoft.com/office/officeart/2005/8/layout/radial6"/>
    <dgm:cxn modelId="{C6D33634-055D-497A-9AAE-796790AD2175}" type="presParOf" srcId="{60E4A7CD-9E0B-42A3-81E4-51EC34EEFC4B}" destId="{F43CDC76-1075-47AC-8AE8-50878FA466C7}" srcOrd="25" destOrd="0" presId="urn:microsoft.com/office/officeart/2005/8/layout/radial6"/>
    <dgm:cxn modelId="{2A60DECF-24DB-49B3-AAE5-E562A81A40B6}" type="presParOf" srcId="{60E4A7CD-9E0B-42A3-81E4-51EC34EEFC4B}" destId="{3905103B-6F96-4BB6-8197-BA5A881958D7}" srcOrd="26" destOrd="0" presId="urn:microsoft.com/office/officeart/2005/8/layout/radial6"/>
    <dgm:cxn modelId="{0BA8C07C-6841-4812-9F67-3904E06AD948}" type="presParOf" srcId="{60E4A7CD-9E0B-42A3-81E4-51EC34EEFC4B}" destId="{043FD0B2-9723-495A-927F-22D83B3E1B8E}" srcOrd="27" destOrd="0" presId="urn:microsoft.com/office/officeart/2005/8/layout/radial6"/>
    <dgm:cxn modelId="{C202CA36-A2EB-4F20-88D7-A9F439FE43E3}" type="presParOf" srcId="{60E4A7CD-9E0B-42A3-81E4-51EC34EEFC4B}" destId="{0738544C-4235-43A3-AD07-09F5BD2F27C5}" srcOrd="28" destOrd="0" presId="urn:microsoft.com/office/officeart/2005/8/layout/radial6"/>
    <dgm:cxn modelId="{3EB56E24-F52D-428F-92D7-231FE83873E8}" type="presParOf" srcId="{60E4A7CD-9E0B-42A3-81E4-51EC34EEFC4B}" destId="{D78EC13C-61F3-47A0-9692-07E46D0DBA40}" srcOrd="29" destOrd="0" presId="urn:microsoft.com/office/officeart/2005/8/layout/radial6"/>
    <dgm:cxn modelId="{D6E42DCE-321E-4E0E-AB08-4CBBE96917E5}" type="presParOf" srcId="{60E4A7CD-9E0B-42A3-81E4-51EC34EEFC4B}" destId="{B3B8961C-5C15-4529-99CB-1C6A46898AA0}" srcOrd="30" destOrd="0" presId="urn:microsoft.com/office/officeart/2005/8/layout/radial6"/>
    <dgm:cxn modelId="{204D6785-5F83-40E6-B465-5C0423F2B761}" type="presParOf" srcId="{60E4A7CD-9E0B-42A3-81E4-51EC34EEFC4B}" destId="{4EE882FB-9D35-4E8B-ADEC-BD28F71EC938}" srcOrd="31" destOrd="0" presId="urn:microsoft.com/office/officeart/2005/8/layout/radial6"/>
    <dgm:cxn modelId="{1836CAD4-A770-4841-89FB-0B3D911F0D3E}" type="presParOf" srcId="{60E4A7CD-9E0B-42A3-81E4-51EC34EEFC4B}" destId="{B5C787DE-03C8-405B-A505-751D2EF5C62D}" srcOrd="32" destOrd="0" presId="urn:microsoft.com/office/officeart/2005/8/layout/radial6"/>
    <dgm:cxn modelId="{6F0B28B1-8D53-49C3-A679-2834730D034A}" type="presParOf" srcId="{60E4A7CD-9E0B-42A3-81E4-51EC34EEFC4B}" destId="{A6C1405F-B7AA-44FB-9522-5AE0C6450CBF}" srcOrd="33" destOrd="0" presId="urn:microsoft.com/office/officeart/2005/8/layout/radial6"/>
    <dgm:cxn modelId="{9DD84AB8-2174-45BC-9820-5DE13EF730FB}" type="presParOf" srcId="{60E4A7CD-9E0B-42A3-81E4-51EC34EEFC4B}" destId="{0A015135-E73A-4D5A-9ABA-42F03A02CD2D}" srcOrd="34" destOrd="0" presId="urn:microsoft.com/office/officeart/2005/8/layout/radial6"/>
    <dgm:cxn modelId="{E35D9C8C-8612-4369-99A6-80A27AEE3F9B}" type="presParOf" srcId="{60E4A7CD-9E0B-42A3-81E4-51EC34EEFC4B}" destId="{6276C45F-6C8F-4522-9C1D-C25CA2369672}" srcOrd="35" destOrd="0" presId="urn:microsoft.com/office/officeart/2005/8/layout/radial6"/>
    <dgm:cxn modelId="{1094634F-DA40-4EFA-978E-833B7E738710}" type="presParOf" srcId="{60E4A7CD-9E0B-42A3-81E4-51EC34EEFC4B}" destId="{21E1B1D4-D371-4BEC-8582-DE4ACE309B75}" srcOrd="36" destOrd="0" presId="urn:microsoft.com/office/officeart/2005/8/layout/radial6"/>
    <dgm:cxn modelId="{C7DA5286-31BF-4058-8808-FBC19592EA63}" type="presParOf" srcId="{60E4A7CD-9E0B-42A3-81E4-51EC34EEFC4B}" destId="{7F5CF9B7-C84A-4434-9E65-46DF550D6BB9}" srcOrd="37" destOrd="0" presId="urn:microsoft.com/office/officeart/2005/8/layout/radial6"/>
    <dgm:cxn modelId="{F0F52B85-9B52-4579-85A6-CE0AF2FC2A6F}" type="presParOf" srcId="{60E4A7CD-9E0B-42A3-81E4-51EC34EEFC4B}" destId="{48DA7BC4-9894-468A-9FE4-A94CC9A71F45}" srcOrd="38" destOrd="0" presId="urn:microsoft.com/office/officeart/2005/8/layout/radial6"/>
    <dgm:cxn modelId="{245E2407-4A37-4D8C-BF01-BB30810A105B}" type="presParOf" srcId="{60E4A7CD-9E0B-42A3-81E4-51EC34EEFC4B}" destId="{FE0BA6F5-F94E-42B1-9347-B9766CFB03CB}" srcOrd="39" destOrd="0" presId="urn:microsoft.com/office/officeart/2005/8/layout/radial6"/>
    <dgm:cxn modelId="{20ADE069-7309-440E-9157-F5E2E070D665}" type="presParOf" srcId="{60E4A7CD-9E0B-42A3-81E4-51EC34EEFC4B}" destId="{D4A315EB-F09B-44D1-9E8D-EB8522C3D690}" srcOrd="40" destOrd="0" presId="urn:microsoft.com/office/officeart/2005/8/layout/radial6"/>
    <dgm:cxn modelId="{04E1DCDE-6D41-4AF5-8754-347BE84B1DB3}" type="presParOf" srcId="{60E4A7CD-9E0B-42A3-81E4-51EC34EEFC4B}" destId="{AEF70C39-D820-48D1-B9D0-FFBA20C866AC}" srcOrd="41" destOrd="0" presId="urn:microsoft.com/office/officeart/2005/8/layout/radial6"/>
    <dgm:cxn modelId="{6B274D94-3FAE-4771-ACA9-1E6B6C8C2264}" type="presParOf" srcId="{60E4A7CD-9E0B-42A3-81E4-51EC34EEFC4B}" destId="{60E6916F-C987-4A48-A506-353199CF50FD}" srcOrd="42" destOrd="0" presId="urn:microsoft.com/office/officeart/2005/8/layout/radial6"/>
    <dgm:cxn modelId="{E5F9561C-F076-4748-89A4-E998E487CF76}" type="presParOf" srcId="{60E4A7CD-9E0B-42A3-81E4-51EC34EEFC4B}" destId="{65F572C5-8775-477D-A64E-FA903E195357}" srcOrd="43" destOrd="0" presId="urn:microsoft.com/office/officeart/2005/8/layout/radial6"/>
    <dgm:cxn modelId="{8C8004C0-2054-40EB-AC1A-FAB9B0686278}" type="presParOf" srcId="{60E4A7CD-9E0B-42A3-81E4-51EC34EEFC4B}" destId="{4F527D3D-CB2A-4B59-8B86-6E892E4565A8}" srcOrd="44" destOrd="0" presId="urn:microsoft.com/office/officeart/2005/8/layout/radial6"/>
    <dgm:cxn modelId="{7C8E4209-1620-476D-85D2-A773CD0BCB75}" type="presParOf" srcId="{60E4A7CD-9E0B-42A3-81E4-51EC34EEFC4B}" destId="{0FE7F73F-F91C-4BB2-B073-20084AE8C5E3}" srcOrd="45" destOrd="0" presId="urn:microsoft.com/office/officeart/2005/8/layout/radial6"/>
    <dgm:cxn modelId="{9BC6E13E-236A-4E13-ABC3-D6EA839343FF}" type="presParOf" srcId="{60E4A7CD-9E0B-42A3-81E4-51EC34EEFC4B}" destId="{EA73FD65-78D1-49F5-ABFD-830B205BD1A7}" srcOrd="46" destOrd="0" presId="urn:microsoft.com/office/officeart/2005/8/layout/radial6"/>
    <dgm:cxn modelId="{AADCD9E4-D277-49DE-BCD4-1A830A88C659}" type="presParOf" srcId="{60E4A7CD-9E0B-42A3-81E4-51EC34EEFC4B}" destId="{A45B2221-DCBA-429F-8F75-2D68DD313D90}" srcOrd="47" destOrd="0" presId="urn:microsoft.com/office/officeart/2005/8/layout/radial6"/>
    <dgm:cxn modelId="{40DB672F-E835-4C58-946D-512F51E8664B}" type="presParOf" srcId="{60E4A7CD-9E0B-42A3-81E4-51EC34EEFC4B}" destId="{D1643962-4F47-46D1-AC17-0CD992FBADC4}" srcOrd="48" destOrd="0" presId="urn:microsoft.com/office/officeart/2005/8/layout/radial6"/>
    <dgm:cxn modelId="{25E5A4AA-8783-42A0-AE85-9C11BAE81B04}" type="presParOf" srcId="{60E4A7CD-9E0B-42A3-81E4-51EC34EEFC4B}" destId="{D7FF9677-22BB-41A9-8152-0B228A76D141}" srcOrd="49" destOrd="0" presId="urn:microsoft.com/office/officeart/2005/8/layout/radial6"/>
    <dgm:cxn modelId="{ED358B95-AF9B-4034-BC2C-B6185B1FFB53}" type="presParOf" srcId="{60E4A7CD-9E0B-42A3-81E4-51EC34EEFC4B}" destId="{2269AC57-F86A-4970-A97A-9C11B4C1D8EC}" srcOrd="50" destOrd="0" presId="urn:microsoft.com/office/officeart/2005/8/layout/radial6"/>
    <dgm:cxn modelId="{8CED1E3F-AD4C-4945-AA7C-95199661AE4C}" type="presParOf" srcId="{60E4A7CD-9E0B-42A3-81E4-51EC34EEFC4B}" destId="{987931EB-36F7-4B8F-85C0-161331BC0B7C}" srcOrd="51" destOrd="0" presId="urn:microsoft.com/office/officeart/2005/8/layout/radial6"/>
    <dgm:cxn modelId="{9D1BC7F1-099B-4E09-B884-2BE4D2A1B4B0}" type="presParOf" srcId="{60E4A7CD-9E0B-42A3-81E4-51EC34EEFC4B}" destId="{DBFC086B-FE13-41A4-85D6-C43DEB9C7327}" srcOrd="52" destOrd="0" presId="urn:microsoft.com/office/officeart/2005/8/layout/radial6"/>
    <dgm:cxn modelId="{52490988-5596-429E-8D67-F83C4319E5B5}" type="presParOf" srcId="{60E4A7CD-9E0B-42A3-81E4-51EC34EEFC4B}" destId="{26BE74F9-F897-4F8D-AB79-438CB8581837}" srcOrd="53" destOrd="0" presId="urn:microsoft.com/office/officeart/2005/8/layout/radial6"/>
    <dgm:cxn modelId="{77479862-AD68-4F87-9EBE-72AE9EC63067}" type="presParOf" srcId="{60E4A7CD-9E0B-42A3-81E4-51EC34EEFC4B}" destId="{F3D24687-E99D-4A95-B12A-44FC9056837D}" srcOrd="54" destOrd="0" presId="urn:microsoft.com/office/officeart/2005/8/layout/radial6"/>
    <dgm:cxn modelId="{36DE38FC-7E5C-4781-A6E3-5D6D2D05451C}" type="presParOf" srcId="{60E4A7CD-9E0B-42A3-81E4-51EC34EEFC4B}" destId="{5EF91C8A-6480-4D0D-AB58-5043EF33F730}" srcOrd="55" destOrd="0" presId="urn:microsoft.com/office/officeart/2005/8/layout/radial6"/>
    <dgm:cxn modelId="{2C24CF37-22AA-4C0A-B635-3BD26AC99E9F}" type="presParOf" srcId="{60E4A7CD-9E0B-42A3-81E4-51EC34EEFC4B}" destId="{C3FDDA95-DC0B-48EC-A081-8CC01DA1A620}" srcOrd="56" destOrd="0" presId="urn:microsoft.com/office/officeart/2005/8/layout/radial6"/>
    <dgm:cxn modelId="{B05950F9-EE28-4DFD-8DB1-47864964AE0A}" type="presParOf" srcId="{60E4A7CD-9E0B-42A3-81E4-51EC34EEFC4B}" destId="{BF3E1C1F-E398-416E-935E-C8288B363C1D}" srcOrd="57" destOrd="0" presId="urn:microsoft.com/office/officeart/2005/8/layout/radial6"/>
    <dgm:cxn modelId="{6C2047E4-31A9-4D59-AE36-10BEFC34155D}" type="presParOf" srcId="{60E4A7CD-9E0B-42A3-81E4-51EC34EEFC4B}" destId="{AAC8464D-002A-45D8-A058-5599995AEF97}" srcOrd="58" destOrd="0" presId="urn:microsoft.com/office/officeart/2005/8/layout/radial6"/>
    <dgm:cxn modelId="{89611B9F-E1CF-4FC1-8FA4-C091EEC0258E}" type="presParOf" srcId="{60E4A7CD-9E0B-42A3-81E4-51EC34EEFC4B}" destId="{555DBC89-1150-4397-8592-B7FFEEC58478}" srcOrd="59" destOrd="0" presId="urn:microsoft.com/office/officeart/2005/8/layout/radial6"/>
    <dgm:cxn modelId="{7ED79878-E804-4A72-A35F-E026C9511370}" type="presParOf" srcId="{60E4A7CD-9E0B-42A3-81E4-51EC34EEFC4B}" destId="{9DE8964E-ED79-48B8-9BFD-0A44537A8DD7}" srcOrd="60" destOrd="0" presId="urn:microsoft.com/office/officeart/2005/8/layout/radial6"/>
    <dgm:cxn modelId="{028BD766-4B8D-452C-85AD-D79C9F80E9BD}" type="presParOf" srcId="{60E4A7CD-9E0B-42A3-81E4-51EC34EEFC4B}" destId="{199EB2A2-130A-439D-9445-A8BC80CAE5C0}" srcOrd="61" destOrd="0" presId="urn:microsoft.com/office/officeart/2005/8/layout/radial6"/>
    <dgm:cxn modelId="{E857EC1B-A715-4E85-ABD8-592E6C7DB909}" type="presParOf" srcId="{60E4A7CD-9E0B-42A3-81E4-51EC34EEFC4B}" destId="{22F69338-B863-4A2B-A329-538FFFA93581}" srcOrd="62" destOrd="0" presId="urn:microsoft.com/office/officeart/2005/8/layout/radial6"/>
    <dgm:cxn modelId="{4C9CFF73-86D8-4877-9D3E-35FB881013A0}" type="presParOf" srcId="{60E4A7CD-9E0B-42A3-81E4-51EC34EEFC4B}" destId="{EAF13C90-0C72-45B5-BDDC-DB24B8371FE2}" srcOrd="63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F9D27F-CB2D-45AC-8C29-087040CE9C15}" type="doc">
      <dgm:prSet loTypeId="urn:diagrams.loki3.com/VaryingWidthList" loCatId="list" qsTypeId="urn:microsoft.com/office/officeart/2005/8/quickstyle/simple5" qsCatId="simple" csTypeId="urn:microsoft.com/office/officeart/2005/8/colors/colorful1" csCatId="colorful" phldr="1"/>
      <dgm:spPr/>
    </dgm:pt>
    <dgm:pt modelId="{27742B4B-3715-4DC6-BCA1-6C1F88A70092}">
      <dgm:prSet phldrT="[Text]" custT="1"/>
      <dgm:spPr/>
      <dgm:t>
        <a:bodyPr/>
        <a:lstStyle/>
        <a:p>
          <a:r>
            <a:rPr lang="en-US" sz="3200"/>
            <a:t>8 Federal</a:t>
          </a:r>
        </a:p>
      </dgm:t>
    </dgm:pt>
    <dgm:pt modelId="{AB192FC5-E76F-444E-A193-F0B39BBE06E8}" type="parTrans" cxnId="{5F13F2B8-6331-4022-88AC-5C9043A8A30B}">
      <dgm:prSet/>
      <dgm:spPr/>
      <dgm:t>
        <a:bodyPr/>
        <a:lstStyle/>
        <a:p>
          <a:endParaRPr lang="en-US" sz="1400"/>
        </a:p>
      </dgm:t>
    </dgm:pt>
    <dgm:pt modelId="{B1728552-FFF8-4C48-B035-0839D337943F}" type="sibTrans" cxnId="{5F13F2B8-6331-4022-88AC-5C9043A8A30B}">
      <dgm:prSet/>
      <dgm:spPr/>
      <dgm:t>
        <a:bodyPr/>
        <a:lstStyle/>
        <a:p>
          <a:endParaRPr lang="en-US" sz="1400"/>
        </a:p>
      </dgm:t>
    </dgm:pt>
    <dgm:pt modelId="{72801CB6-FF04-4022-A4BA-2946BDE30CED}">
      <dgm:prSet phldrT="[Text]" custT="1"/>
      <dgm:spPr/>
      <dgm:t>
        <a:bodyPr/>
        <a:lstStyle/>
        <a:p>
          <a:r>
            <a:rPr lang="en-US" sz="3200"/>
            <a:t>3 State</a:t>
          </a:r>
        </a:p>
      </dgm:t>
    </dgm:pt>
    <dgm:pt modelId="{2F015150-F0B1-4926-97D4-295E62AE9E78}" type="parTrans" cxnId="{F57F0107-2E36-45C4-975F-BC2FA7BC74CC}">
      <dgm:prSet/>
      <dgm:spPr/>
      <dgm:t>
        <a:bodyPr/>
        <a:lstStyle/>
        <a:p>
          <a:endParaRPr lang="en-US" sz="1400"/>
        </a:p>
      </dgm:t>
    </dgm:pt>
    <dgm:pt modelId="{2FA14BC9-6C5B-4C56-AA5B-815F89815BA1}" type="sibTrans" cxnId="{F57F0107-2E36-45C4-975F-BC2FA7BC74CC}">
      <dgm:prSet/>
      <dgm:spPr/>
      <dgm:t>
        <a:bodyPr/>
        <a:lstStyle/>
        <a:p>
          <a:endParaRPr lang="en-US" sz="1400"/>
        </a:p>
      </dgm:t>
    </dgm:pt>
    <dgm:pt modelId="{801E2433-A95F-496E-BBE8-6669D51505DD}">
      <dgm:prSet phldrT="[Text]" custT="1"/>
      <dgm:spPr/>
      <dgm:t>
        <a:bodyPr/>
        <a:lstStyle/>
        <a:p>
          <a:r>
            <a:rPr lang="en-US" sz="3200"/>
            <a:t>10 </a:t>
          </a:r>
        </a:p>
        <a:p>
          <a:r>
            <a:rPr lang="en-US" sz="3200"/>
            <a:t>Local Government</a:t>
          </a:r>
        </a:p>
      </dgm:t>
    </dgm:pt>
    <dgm:pt modelId="{A3FB038B-24EB-4814-9FDE-3D75CD28EAA1}" type="parTrans" cxnId="{D8D75D40-8AA6-4F41-B0BD-715871077C7A}">
      <dgm:prSet/>
      <dgm:spPr/>
      <dgm:t>
        <a:bodyPr/>
        <a:lstStyle/>
        <a:p>
          <a:endParaRPr lang="en-US" sz="1400"/>
        </a:p>
      </dgm:t>
    </dgm:pt>
    <dgm:pt modelId="{8AFD2ADB-1F9F-4EF0-B040-DD3F9E22EBB9}" type="sibTrans" cxnId="{D8D75D40-8AA6-4F41-B0BD-715871077C7A}">
      <dgm:prSet/>
      <dgm:spPr/>
      <dgm:t>
        <a:bodyPr/>
        <a:lstStyle/>
        <a:p>
          <a:endParaRPr lang="en-US" sz="1400"/>
        </a:p>
      </dgm:t>
    </dgm:pt>
    <dgm:pt modelId="{CF35E2CC-6E30-4450-BC62-8F7E5199DB2C}" type="pres">
      <dgm:prSet presAssocID="{21F9D27F-CB2D-45AC-8C29-087040CE9C15}" presName="Name0" presStyleCnt="0">
        <dgm:presLayoutVars>
          <dgm:resizeHandles/>
        </dgm:presLayoutVars>
      </dgm:prSet>
      <dgm:spPr/>
    </dgm:pt>
    <dgm:pt modelId="{BFA3E2BD-4055-4CED-8345-45BAFF4968BD}" type="pres">
      <dgm:prSet presAssocID="{27742B4B-3715-4DC6-BCA1-6C1F88A70092}" presName="text" presStyleLbl="node1" presStyleIdx="0" presStyleCnt="3">
        <dgm:presLayoutVars>
          <dgm:bulletEnabled val="1"/>
        </dgm:presLayoutVars>
      </dgm:prSet>
      <dgm:spPr/>
    </dgm:pt>
    <dgm:pt modelId="{3454CA13-5B9D-42FD-A65F-5631777FEAEC}" type="pres">
      <dgm:prSet presAssocID="{B1728552-FFF8-4C48-B035-0839D337943F}" presName="space" presStyleCnt="0"/>
      <dgm:spPr/>
    </dgm:pt>
    <dgm:pt modelId="{8AD6FBFC-A1A4-4531-841B-C6F5165310DC}" type="pres">
      <dgm:prSet presAssocID="{72801CB6-FF04-4022-A4BA-2946BDE30CED}" presName="text" presStyleLbl="node1" presStyleIdx="1" presStyleCnt="3">
        <dgm:presLayoutVars>
          <dgm:bulletEnabled val="1"/>
        </dgm:presLayoutVars>
      </dgm:prSet>
      <dgm:spPr/>
    </dgm:pt>
    <dgm:pt modelId="{C94CE2FC-9D11-4399-B477-681B98229528}" type="pres">
      <dgm:prSet presAssocID="{2FA14BC9-6C5B-4C56-AA5B-815F89815BA1}" presName="space" presStyleCnt="0"/>
      <dgm:spPr/>
    </dgm:pt>
    <dgm:pt modelId="{E3FB0A3D-E330-49E2-A5D0-11F94B58B030}" type="pres">
      <dgm:prSet presAssocID="{801E2433-A95F-496E-BBE8-6669D51505DD}" presName="text" presStyleLbl="node1" presStyleIdx="2" presStyleCnt="3">
        <dgm:presLayoutVars>
          <dgm:bulletEnabled val="1"/>
        </dgm:presLayoutVars>
      </dgm:prSet>
      <dgm:spPr/>
    </dgm:pt>
  </dgm:ptLst>
  <dgm:cxnLst>
    <dgm:cxn modelId="{F57F0107-2E36-45C4-975F-BC2FA7BC74CC}" srcId="{21F9D27F-CB2D-45AC-8C29-087040CE9C15}" destId="{72801CB6-FF04-4022-A4BA-2946BDE30CED}" srcOrd="1" destOrd="0" parTransId="{2F015150-F0B1-4926-97D4-295E62AE9E78}" sibTransId="{2FA14BC9-6C5B-4C56-AA5B-815F89815BA1}"/>
    <dgm:cxn modelId="{D8D75D40-8AA6-4F41-B0BD-715871077C7A}" srcId="{21F9D27F-CB2D-45AC-8C29-087040CE9C15}" destId="{801E2433-A95F-496E-BBE8-6669D51505DD}" srcOrd="2" destOrd="0" parTransId="{A3FB038B-24EB-4814-9FDE-3D75CD28EAA1}" sibTransId="{8AFD2ADB-1F9F-4EF0-B040-DD3F9E22EBB9}"/>
    <dgm:cxn modelId="{CAB06169-74EB-492E-9282-6220E8409AE2}" type="presOf" srcId="{21F9D27F-CB2D-45AC-8C29-087040CE9C15}" destId="{CF35E2CC-6E30-4450-BC62-8F7E5199DB2C}" srcOrd="0" destOrd="0" presId="urn:diagrams.loki3.com/VaryingWidthList"/>
    <dgm:cxn modelId="{5F13F2B8-6331-4022-88AC-5C9043A8A30B}" srcId="{21F9D27F-CB2D-45AC-8C29-087040CE9C15}" destId="{27742B4B-3715-4DC6-BCA1-6C1F88A70092}" srcOrd="0" destOrd="0" parTransId="{AB192FC5-E76F-444E-A193-F0B39BBE06E8}" sibTransId="{B1728552-FFF8-4C48-B035-0839D337943F}"/>
    <dgm:cxn modelId="{AD6F6BC1-8048-4D6C-8C44-976209096D86}" type="presOf" srcId="{72801CB6-FF04-4022-A4BA-2946BDE30CED}" destId="{8AD6FBFC-A1A4-4531-841B-C6F5165310DC}" srcOrd="0" destOrd="0" presId="urn:diagrams.loki3.com/VaryingWidthList"/>
    <dgm:cxn modelId="{2F30D8E5-FC56-4AB7-8B01-65398E77CDB3}" type="presOf" srcId="{801E2433-A95F-496E-BBE8-6669D51505DD}" destId="{E3FB0A3D-E330-49E2-A5D0-11F94B58B030}" srcOrd="0" destOrd="0" presId="urn:diagrams.loki3.com/VaryingWidthList"/>
    <dgm:cxn modelId="{99AF55F1-217E-47BD-8FD6-56C9D82D5C7B}" type="presOf" srcId="{27742B4B-3715-4DC6-BCA1-6C1F88A70092}" destId="{BFA3E2BD-4055-4CED-8345-45BAFF4968BD}" srcOrd="0" destOrd="0" presId="urn:diagrams.loki3.com/VaryingWidthList"/>
    <dgm:cxn modelId="{33C07668-2B7A-4164-B5A8-02402A18ED56}" type="presParOf" srcId="{CF35E2CC-6E30-4450-BC62-8F7E5199DB2C}" destId="{BFA3E2BD-4055-4CED-8345-45BAFF4968BD}" srcOrd="0" destOrd="0" presId="urn:diagrams.loki3.com/VaryingWidthList"/>
    <dgm:cxn modelId="{A96C1262-512A-46FA-8796-60622F4D1668}" type="presParOf" srcId="{CF35E2CC-6E30-4450-BC62-8F7E5199DB2C}" destId="{3454CA13-5B9D-42FD-A65F-5631777FEAEC}" srcOrd="1" destOrd="0" presId="urn:diagrams.loki3.com/VaryingWidthList"/>
    <dgm:cxn modelId="{5F7E63F4-5867-4A78-9FA6-7D72592D930C}" type="presParOf" srcId="{CF35E2CC-6E30-4450-BC62-8F7E5199DB2C}" destId="{8AD6FBFC-A1A4-4531-841B-C6F5165310DC}" srcOrd="2" destOrd="0" presId="urn:diagrams.loki3.com/VaryingWidthList"/>
    <dgm:cxn modelId="{BE637368-FFBF-434E-AD14-A55E87FA28C3}" type="presParOf" srcId="{CF35E2CC-6E30-4450-BC62-8F7E5199DB2C}" destId="{C94CE2FC-9D11-4399-B477-681B98229528}" srcOrd="3" destOrd="0" presId="urn:diagrams.loki3.com/VaryingWidthList"/>
    <dgm:cxn modelId="{8A2168C9-AB3B-4408-A3C3-9C568389FE59}" type="presParOf" srcId="{CF35E2CC-6E30-4450-BC62-8F7E5199DB2C}" destId="{E3FB0A3D-E330-49E2-A5D0-11F94B58B030}" srcOrd="4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4369D7A-CE22-40A1-8994-3C71E98B23CB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28720AD-68B1-410D-B9E3-98B9C4AB669A}">
      <dgm:prSet phldrT="[Text]" custT="1"/>
      <dgm:spPr/>
      <dgm:t>
        <a:bodyPr/>
        <a:lstStyle/>
        <a:p>
          <a:pPr>
            <a:buFont typeface="+mj-lt"/>
            <a:buAutoNum type="romanLcPeriod"/>
          </a:pPr>
          <a:r>
            <a:rPr lang="en-US" sz="2500" i="0" kern="1200" dirty="0"/>
            <a:t>Outstanding water designation is a significant distraction from existing efforts that stretches limited resources to improve Grand Lake clarity</a:t>
          </a:r>
        </a:p>
      </dgm:t>
    </dgm:pt>
    <dgm:pt modelId="{11C4E9E9-0943-4A65-AB66-C21A83493AC0}" type="parTrans" cxnId="{9EB5B5AB-B252-4A20-849E-B2672DD3D7B9}">
      <dgm:prSet/>
      <dgm:spPr/>
      <dgm:t>
        <a:bodyPr/>
        <a:lstStyle/>
        <a:p>
          <a:endParaRPr lang="en-US"/>
        </a:p>
      </dgm:t>
    </dgm:pt>
    <dgm:pt modelId="{6234E9FE-252D-473D-A214-5D849BD197B4}" type="sibTrans" cxnId="{9EB5B5AB-B252-4A20-849E-B2672DD3D7B9}">
      <dgm:prSet/>
      <dgm:spPr/>
      <dgm:t>
        <a:bodyPr/>
        <a:lstStyle/>
        <a:p>
          <a:endParaRPr lang="en-US"/>
        </a:p>
      </dgm:t>
    </dgm:pt>
    <dgm:pt modelId="{F2BF72F0-95E5-44AA-892C-E6616FB294DC}">
      <dgm:prSet phldrT="[Text]" custT="1"/>
      <dgm:spPr/>
      <dgm:t>
        <a:bodyPr/>
        <a:lstStyle/>
        <a:p>
          <a:pPr>
            <a:buFont typeface="+mj-lt"/>
            <a:buAutoNum type="romanLcPeriod"/>
          </a:pPr>
          <a:r>
            <a:rPr lang="en-US" sz="2400" i="0" dirty="0"/>
            <a:t>Proposal will likely complicate existing processes that work to improve Grand Lake clarity</a:t>
          </a:r>
        </a:p>
      </dgm:t>
    </dgm:pt>
    <dgm:pt modelId="{1F3C9934-F929-4FAA-9C30-297ED5676374}" type="parTrans" cxnId="{C44BF404-8B36-4948-97A1-6EB724A70F25}">
      <dgm:prSet/>
      <dgm:spPr/>
      <dgm:t>
        <a:bodyPr/>
        <a:lstStyle/>
        <a:p>
          <a:endParaRPr lang="en-US"/>
        </a:p>
      </dgm:t>
    </dgm:pt>
    <dgm:pt modelId="{45DA5D91-C373-48D4-AC39-4699DF280768}" type="sibTrans" cxnId="{C44BF404-8B36-4948-97A1-6EB724A70F25}">
      <dgm:prSet/>
      <dgm:spPr/>
      <dgm:t>
        <a:bodyPr/>
        <a:lstStyle/>
        <a:p>
          <a:endParaRPr lang="en-US"/>
        </a:p>
      </dgm:t>
    </dgm:pt>
    <dgm:pt modelId="{EA287F64-5352-4E65-A3B7-D4ECDF9BE77B}">
      <dgm:prSet phldrT="[Text]" custT="1"/>
      <dgm:spPr/>
      <dgm:t>
        <a:bodyPr/>
        <a:lstStyle/>
        <a:p>
          <a:pPr>
            <a:buFont typeface="+mj-lt"/>
            <a:buAutoNum type="romanLcPeriod"/>
          </a:pPr>
          <a:r>
            <a:rPr lang="en-US" sz="2400" i="0"/>
            <a:t>Proposal threatens years of collaborative work and efforts to develop trust and cooperation</a:t>
          </a:r>
        </a:p>
      </dgm:t>
    </dgm:pt>
    <dgm:pt modelId="{9111484E-61BD-4EA2-A01F-3A87221045DA}" type="parTrans" cxnId="{33E128B7-7C6F-448B-962F-426F29180C52}">
      <dgm:prSet/>
      <dgm:spPr/>
      <dgm:t>
        <a:bodyPr/>
        <a:lstStyle/>
        <a:p>
          <a:endParaRPr lang="en-US"/>
        </a:p>
      </dgm:t>
    </dgm:pt>
    <dgm:pt modelId="{1C490C2B-7060-46CC-83B3-A5DF75C32912}" type="sibTrans" cxnId="{33E128B7-7C6F-448B-962F-426F29180C52}">
      <dgm:prSet/>
      <dgm:spPr/>
      <dgm:t>
        <a:bodyPr/>
        <a:lstStyle/>
        <a:p>
          <a:endParaRPr lang="en-US"/>
        </a:p>
      </dgm:t>
    </dgm:pt>
    <dgm:pt modelId="{7230CD57-35F7-47F1-8087-D04646F1A1FF}">
      <dgm:prSet phldrT="[Text]" custT="1"/>
      <dgm:spPr/>
      <dgm:t>
        <a:bodyPr/>
        <a:lstStyle/>
        <a:p>
          <a:pPr>
            <a:buFont typeface="+mj-lt"/>
            <a:buAutoNum type="romanLcPeriod"/>
          </a:pPr>
          <a:r>
            <a:rPr lang="en-US" sz="2400" i="0"/>
            <a:t>Designation is unnecessary to protect Grand Lake in light of existing agreements and commitments</a:t>
          </a:r>
        </a:p>
      </dgm:t>
    </dgm:pt>
    <dgm:pt modelId="{7B5645E1-CD75-4A89-B90D-3A10AC9A31BA}" type="parTrans" cxnId="{555651BC-F28A-46A0-8FDB-B60534EAD642}">
      <dgm:prSet/>
      <dgm:spPr/>
      <dgm:t>
        <a:bodyPr/>
        <a:lstStyle/>
        <a:p>
          <a:endParaRPr lang="en-US"/>
        </a:p>
      </dgm:t>
    </dgm:pt>
    <dgm:pt modelId="{C9EB7D61-0BAF-49D7-974F-7BB4CFC37CEE}" type="sibTrans" cxnId="{555651BC-F28A-46A0-8FDB-B60534EAD642}">
      <dgm:prSet/>
      <dgm:spPr/>
      <dgm:t>
        <a:bodyPr/>
        <a:lstStyle/>
        <a:p>
          <a:endParaRPr lang="en-US"/>
        </a:p>
      </dgm:t>
    </dgm:pt>
    <dgm:pt modelId="{9005AC54-2F5B-48FB-BFF1-6A18457DA89F}">
      <dgm:prSet phldrT="[Text]" custT="1"/>
      <dgm:spPr/>
      <dgm:t>
        <a:bodyPr/>
        <a:lstStyle/>
        <a:p>
          <a:pPr>
            <a:buFont typeface="+mj-lt"/>
            <a:buAutoNum type="romanLcPeriod"/>
          </a:pPr>
          <a:r>
            <a:rPr lang="en-US" sz="2400" i="0"/>
            <a:t>Allow existing efforts to play out and move forward without unnecessary obstructions</a:t>
          </a:r>
        </a:p>
      </dgm:t>
    </dgm:pt>
    <dgm:pt modelId="{D612296D-5F19-4C68-B4CB-554A00FFBB85}" type="parTrans" cxnId="{221D1259-7770-4EE6-BECB-0EAB4C32E7CC}">
      <dgm:prSet/>
      <dgm:spPr/>
      <dgm:t>
        <a:bodyPr/>
        <a:lstStyle/>
        <a:p>
          <a:endParaRPr lang="en-US"/>
        </a:p>
      </dgm:t>
    </dgm:pt>
    <dgm:pt modelId="{9A7525F4-5B9A-41FE-8A91-644009340285}" type="sibTrans" cxnId="{221D1259-7770-4EE6-BECB-0EAB4C32E7CC}">
      <dgm:prSet/>
      <dgm:spPr/>
      <dgm:t>
        <a:bodyPr/>
        <a:lstStyle/>
        <a:p>
          <a:endParaRPr lang="en-US"/>
        </a:p>
      </dgm:t>
    </dgm:pt>
    <dgm:pt modelId="{AD819A5F-0BE0-4C4A-8062-AE8FE82ABA60}">
      <dgm:prSet phldrT="[Text]" custT="1"/>
      <dgm:spPr/>
      <dgm:t>
        <a:bodyPr/>
        <a:lstStyle/>
        <a:p>
          <a:pPr>
            <a:buFont typeface="+mj-lt"/>
            <a:buAutoNum type="romanLcPeriod"/>
          </a:pPr>
          <a:r>
            <a:rPr lang="en-US" sz="2400" i="0" dirty="0"/>
            <a:t>Reclamation’s NEPA process will determine what alternatives are feasible</a:t>
          </a:r>
        </a:p>
      </dgm:t>
    </dgm:pt>
    <dgm:pt modelId="{1513C868-BD5E-46F1-AA38-CAB802050C32}" type="parTrans" cxnId="{869B9666-45AE-47A6-A4AE-F4F35211F5ED}">
      <dgm:prSet/>
      <dgm:spPr/>
      <dgm:t>
        <a:bodyPr/>
        <a:lstStyle/>
        <a:p>
          <a:endParaRPr lang="en-US"/>
        </a:p>
      </dgm:t>
    </dgm:pt>
    <dgm:pt modelId="{2C4A6AC3-72EE-4DF0-9191-5E8BE30A6B1A}" type="sibTrans" cxnId="{869B9666-45AE-47A6-A4AE-F4F35211F5ED}">
      <dgm:prSet/>
      <dgm:spPr/>
      <dgm:t>
        <a:bodyPr/>
        <a:lstStyle/>
        <a:p>
          <a:endParaRPr lang="en-US"/>
        </a:p>
      </dgm:t>
    </dgm:pt>
    <dgm:pt modelId="{5C531D42-BEF0-4A47-8B71-50C9C95A1FB7}" type="pres">
      <dgm:prSet presAssocID="{E4369D7A-CE22-40A1-8994-3C71E98B23CB}" presName="vert0" presStyleCnt="0">
        <dgm:presLayoutVars>
          <dgm:dir/>
          <dgm:animOne val="branch"/>
          <dgm:animLvl val="lvl"/>
        </dgm:presLayoutVars>
      </dgm:prSet>
      <dgm:spPr/>
    </dgm:pt>
    <dgm:pt modelId="{8B4FC941-0E61-4BDA-95F1-477D71F17BDF}" type="pres">
      <dgm:prSet presAssocID="{628720AD-68B1-410D-B9E3-98B9C4AB669A}" presName="thickLine" presStyleLbl="alignNode1" presStyleIdx="0" presStyleCnt="6"/>
      <dgm:spPr/>
    </dgm:pt>
    <dgm:pt modelId="{7AB02FD8-6A76-4DD1-81A1-005AC89B8F33}" type="pres">
      <dgm:prSet presAssocID="{628720AD-68B1-410D-B9E3-98B9C4AB669A}" presName="horz1" presStyleCnt="0"/>
      <dgm:spPr/>
    </dgm:pt>
    <dgm:pt modelId="{48600273-9B9B-4FDF-B0ED-DE43E36AF81A}" type="pres">
      <dgm:prSet presAssocID="{628720AD-68B1-410D-B9E3-98B9C4AB669A}" presName="tx1" presStyleLbl="revTx" presStyleIdx="0" presStyleCnt="6"/>
      <dgm:spPr/>
    </dgm:pt>
    <dgm:pt modelId="{026DCF80-0257-4B01-9203-0AEBC9A570E4}" type="pres">
      <dgm:prSet presAssocID="{628720AD-68B1-410D-B9E3-98B9C4AB669A}" presName="vert1" presStyleCnt="0"/>
      <dgm:spPr/>
    </dgm:pt>
    <dgm:pt modelId="{2994BD47-D261-4DFE-9DF8-20FDFD6C57FE}" type="pres">
      <dgm:prSet presAssocID="{F2BF72F0-95E5-44AA-892C-E6616FB294DC}" presName="thickLine" presStyleLbl="alignNode1" presStyleIdx="1" presStyleCnt="6"/>
      <dgm:spPr/>
    </dgm:pt>
    <dgm:pt modelId="{82072966-CDF1-4FE3-ACC9-37459E0172FC}" type="pres">
      <dgm:prSet presAssocID="{F2BF72F0-95E5-44AA-892C-E6616FB294DC}" presName="horz1" presStyleCnt="0"/>
      <dgm:spPr/>
    </dgm:pt>
    <dgm:pt modelId="{EAF178C6-DA65-460B-BDDB-91BABD15CE16}" type="pres">
      <dgm:prSet presAssocID="{F2BF72F0-95E5-44AA-892C-E6616FB294DC}" presName="tx1" presStyleLbl="revTx" presStyleIdx="1" presStyleCnt="6"/>
      <dgm:spPr/>
    </dgm:pt>
    <dgm:pt modelId="{B594A790-02D6-403B-B8D6-52929813CC81}" type="pres">
      <dgm:prSet presAssocID="{F2BF72F0-95E5-44AA-892C-E6616FB294DC}" presName="vert1" presStyleCnt="0"/>
      <dgm:spPr/>
    </dgm:pt>
    <dgm:pt modelId="{96891C0F-4536-494D-9DE5-C5C282505E3D}" type="pres">
      <dgm:prSet presAssocID="{EA287F64-5352-4E65-A3B7-D4ECDF9BE77B}" presName="thickLine" presStyleLbl="alignNode1" presStyleIdx="2" presStyleCnt="6"/>
      <dgm:spPr/>
    </dgm:pt>
    <dgm:pt modelId="{D176D266-A86D-40B4-8BF9-FE5BBE7A1C62}" type="pres">
      <dgm:prSet presAssocID="{EA287F64-5352-4E65-A3B7-D4ECDF9BE77B}" presName="horz1" presStyleCnt="0"/>
      <dgm:spPr/>
    </dgm:pt>
    <dgm:pt modelId="{C7D5B327-36A0-4926-961E-7907C533433E}" type="pres">
      <dgm:prSet presAssocID="{EA287F64-5352-4E65-A3B7-D4ECDF9BE77B}" presName="tx1" presStyleLbl="revTx" presStyleIdx="2" presStyleCnt="6"/>
      <dgm:spPr/>
    </dgm:pt>
    <dgm:pt modelId="{38FA0035-9766-4E2A-B5C4-A25274D78953}" type="pres">
      <dgm:prSet presAssocID="{EA287F64-5352-4E65-A3B7-D4ECDF9BE77B}" presName="vert1" presStyleCnt="0"/>
      <dgm:spPr/>
    </dgm:pt>
    <dgm:pt modelId="{9D8BBCC9-B6BD-4FA8-BC98-E399CF1DCCFB}" type="pres">
      <dgm:prSet presAssocID="{7230CD57-35F7-47F1-8087-D04646F1A1FF}" presName="thickLine" presStyleLbl="alignNode1" presStyleIdx="3" presStyleCnt="6"/>
      <dgm:spPr/>
    </dgm:pt>
    <dgm:pt modelId="{9C177F4E-74EB-4074-9808-098DB791A9FB}" type="pres">
      <dgm:prSet presAssocID="{7230CD57-35F7-47F1-8087-D04646F1A1FF}" presName="horz1" presStyleCnt="0"/>
      <dgm:spPr/>
    </dgm:pt>
    <dgm:pt modelId="{63589D6C-DADA-4716-AD9F-7A7736E4D587}" type="pres">
      <dgm:prSet presAssocID="{7230CD57-35F7-47F1-8087-D04646F1A1FF}" presName="tx1" presStyleLbl="revTx" presStyleIdx="3" presStyleCnt="6"/>
      <dgm:spPr/>
    </dgm:pt>
    <dgm:pt modelId="{A02B2F29-49B2-4C25-A40F-F2BC2B22D43C}" type="pres">
      <dgm:prSet presAssocID="{7230CD57-35F7-47F1-8087-D04646F1A1FF}" presName="vert1" presStyleCnt="0"/>
      <dgm:spPr/>
    </dgm:pt>
    <dgm:pt modelId="{D3ECE59D-32D9-4674-B9F3-67D0ACB3DB89}" type="pres">
      <dgm:prSet presAssocID="{AD819A5F-0BE0-4C4A-8062-AE8FE82ABA60}" presName="thickLine" presStyleLbl="alignNode1" presStyleIdx="4" presStyleCnt="6"/>
      <dgm:spPr/>
    </dgm:pt>
    <dgm:pt modelId="{26A5B2FA-6CAE-4DCF-A8E7-FA901281E9BB}" type="pres">
      <dgm:prSet presAssocID="{AD819A5F-0BE0-4C4A-8062-AE8FE82ABA60}" presName="horz1" presStyleCnt="0"/>
      <dgm:spPr/>
    </dgm:pt>
    <dgm:pt modelId="{06F2A112-B42D-4339-83D5-41875A04F11B}" type="pres">
      <dgm:prSet presAssocID="{AD819A5F-0BE0-4C4A-8062-AE8FE82ABA60}" presName="tx1" presStyleLbl="revTx" presStyleIdx="4" presStyleCnt="6"/>
      <dgm:spPr/>
    </dgm:pt>
    <dgm:pt modelId="{0ECE48CD-9ECB-4381-A4C5-428D96CBD369}" type="pres">
      <dgm:prSet presAssocID="{AD819A5F-0BE0-4C4A-8062-AE8FE82ABA60}" presName="vert1" presStyleCnt="0"/>
      <dgm:spPr/>
    </dgm:pt>
    <dgm:pt modelId="{0B0DA4B4-DD9D-4229-A73F-E78D65470AFC}" type="pres">
      <dgm:prSet presAssocID="{9005AC54-2F5B-48FB-BFF1-6A18457DA89F}" presName="thickLine" presStyleLbl="alignNode1" presStyleIdx="5" presStyleCnt="6"/>
      <dgm:spPr/>
    </dgm:pt>
    <dgm:pt modelId="{7D884BD3-7ED2-4BFE-A8DF-FF249E8FF606}" type="pres">
      <dgm:prSet presAssocID="{9005AC54-2F5B-48FB-BFF1-6A18457DA89F}" presName="horz1" presStyleCnt="0"/>
      <dgm:spPr/>
    </dgm:pt>
    <dgm:pt modelId="{765EBFA0-96F8-4CBD-A8DD-DB04500624FB}" type="pres">
      <dgm:prSet presAssocID="{9005AC54-2F5B-48FB-BFF1-6A18457DA89F}" presName="tx1" presStyleLbl="revTx" presStyleIdx="5" presStyleCnt="6"/>
      <dgm:spPr/>
    </dgm:pt>
    <dgm:pt modelId="{74F32709-EF20-4068-A6A6-737BFD66ADEE}" type="pres">
      <dgm:prSet presAssocID="{9005AC54-2F5B-48FB-BFF1-6A18457DA89F}" presName="vert1" presStyleCnt="0"/>
      <dgm:spPr/>
    </dgm:pt>
  </dgm:ptLst>
  <dgm:cxnLst>
    <dgm:cxn modelId="{980ACA01-9D6E-4F23-ACB1-C606C6DC0198}" type="presOf" srcId="{9005AC54-2F5B-48FB-BFF1-6A18457DA89F}" destId="{765EBFA0-96F8-4CBD-A8DD-DB04500624FB}" srcOrd="0" destOrd="0" presId="urn:microsoft.com/office/officeart/2008/layout/LinedList"/>
    <dgm:cxn modelId="{C44BF404-8B36-4948-97A1-6EB724A70F25}" srcId="{E4369D7A-CE22-40A1-8994-3C71E98B23CB}" destId="{F2BF72F0-95E5-44AA-892C-E6616FB294DC}" srcOrd="1" destOrd="0" parTransId="{1F3C9934-F929-4FAA-9C30-297ED5676374}" sibTransId="{45DA5D91-C373-48D4-AC39-4699DF280768}"/>
    <dgm:cxn modelId="{AA5E483A-218C-4A41-82A8-830C32B8953E}" type="presOf" srcId="{EA287F64-5352-4E65-A3B7-D4ECDF9BE77B}" destId="{C7D5B327-36A0-4926-961E-7907C533433E}" srcOrd="0" destOrd="0" presId="urn:microsoft.com/office/officeart/2008/layout/LinedList"/>
    <dgm:cxn modelId="{127BF364-0F14-4366-BFB4-90FC79160F54}" type="presOf" srcId="{AD819A5F-0BE0-4C4A-8062-AE8FE82ABA60}" destId="{06F2A112-B42D-4339-83D5-41875A04F11B}" srcOrd="0" destOrd="0" presId="urn:microsoft.com/office/officeart/2008/layout/LinedList"/>
    <dgm:cxn modelId="{869B9666-45AE-47A6-A4AE-F4F35211F5ED}" srcId="{E4369D7A-CE22-40A1-8994-3C71E98B23CB}" destId="{AD819A5F-0BE0-4C4A-8062-AE8FE82ABA60}" srcOrd="4" destOrd="0" parTransId="{1513C868-BD5E-46F1-AA38-CAB802050C32}" sibTransId="{2C4A6AC3-72EE-4DF0-9191-5E8BE30A6B1A}"/>
    <dgm:cxn modelId="{221D1259-7770-4EE6-BECB-0EAB4C32E7CC}" srcId="{E4369D7A-CE22-40A1-8994-3C71E98B23CB}" destId="{9005AC54-2F5B-48FB-BFF1-6A18457DA89F}" srcOrd="5" destOrd="0" parTransId="{D612296D-5F19-4C68-B4CB-554A00FFBB85}" sibTransId="{9A7525F4-5B9A-41FE-8A91-644009340285}"/>
    <dgm:cxn modelId="{A10C0A80-291E-4251-A547-BB12ECBCB9BF}" type="presOf" srcId="{7230CD57-35F7-47F1-8087-D04646F1A1FF}" destId="{63589D6C-DADA-4716-AD9F-7A7736E4D587}" srcOrd="0" destOrd="0" presId="urn:microsoft.com/office/officeart/2008/layout/LinedList"/>
    <dgm:cxn modelId="{285CBB8C-B889-4355-9F8F-84EDCE4A20CD}" type="presOf" srcId="{F2BF72F0-95E5-44AA-892C-E6616FB294DC}" destId="{EAF178C6-DA65-460B-BDDB-91BABD15CE16}" srcOrd="0" destOrd="0" presId="urn:microsoft.com/office/officeart/2008/layout/LinedList"/>
    <dgm:cxn modelId="{9EB5B5AB-B252-4A20-849E-B2672DD3D7B9}" srcId="{E4369D7A-CE22-40A1-8994-3C71E98B23CB}" destId="{628720AD-68B1-410D-B9E3-98B9C4AB669A}" srcOrd="0" destOrd="0" parTransId="{11C4E9E9-0943-4A65-AB66-C21A83493AC0}" sibTransId="{6234E9FE-252D-473D-A214-5D849BD197B4}"/>
    <dgm:cxn modelId="{33E128B7-7C6F-448B-962F-426F29180C52}" srcId="{E4369D7A-CE22-40A1-8994-3C71E98B23CB}" destId="{EA287F64-5352-4E65-A3B7-D4ECDF9BE77B}" srcOrd="2" destOrd="0" parTransId="{9111484E-61BD-4EA2-A01F-3A87221045DA}" sibTransId="{1C490C2B-7060-46CC-83B3-A5DF75C32912}"/>
    <dgm:cxn modelId="{555651BC-F28A-46A0-8FDB-B60534EAD642}" srcId="{E4369D7A-CE22-40A1-8994-3C71E98B23CB}" destId="{7230CD57-35F7-47F1-8087-D04646F1A1FF}" srcOrd="3" destOrd="0" parTransId="{7B5645E1-CD75-4A89-B90D-3A10AC9A31BA}" sibTransId="{C9EB7D61-0BAF-49D7-974F-7BB4CFC37CEE}"/>
    <dgm:cxn modelId="{5319E2D1-8958-4ADA-BE6D-C19F0864F3B5}" type="presOf" srcId="{628720AD-68B1-410D-B9E3-98B9C4AB669A}" destId="{48600273-9B9B-4FDF-B0ED-DE43E36AF81A}" srcOrd="0" destOrd="0" presId="urn:microsoft.com/office/officeart/2008/layout/LinedList"/>
    <dgm:cxn modelId="{8E5BA1DC-B626-4550-BD68-E92F83798D9F}" type="presOf" srcId="{E4369D7A-CE22-40A1-8994-3C71E98B23CB}" destId="{5C531D42-BEF0-4A47-8B71-50C9C95A1FB7}" srcOrd="0" destOrd="0" presId="urn:microsoft.com/office/officeart/2008/layout/LinedList"/>
    <dgm:cxn modelId="{4EAB64EE-936C-4779-9BF2-DE18EC3C2FE6}" type="presParOf" srcId="{5C531D42-BEF0-4A47-8B71-50C9C95A1FB7}" destId="{8B4FC941-0E61-4BDA-95F1-477D71F17BDF}" srcOrd="0" destOrd="0" presId="urn:microsoft.com/office/officeart/2008/layout/LinedList"/>
    <dgm:cxn modelId="{66420752-F873-4933-B490-B84183FAACF4}" type="presParOf" srcId="{5C531D42-BEF0-4A47-8B71-50C9C95A1FB7}" destId="{7AB02FD8-6A76-4DD1-81A1-005AC89B8F33}" srcOrd="1" destOrd="0" presId="urn:microsoft.com/office/officeart/2008/layout/LinedList"/>
    <dgm:cxn modelId="{05C068F4-DC7F-4D1B-B76C-5A66F4F5250F}" type="presParOf" srcId="{7AB02FD8-6A76-4DD1-81A1-005AC89B8F33}" destId="{48600273-9B9B-4FDF-B0ED-DE43E36AF81A}" srcOrd="0" destOrd="0" presId="urn:microsoft.com/office/officeart/2008/layout/LinedList"/>
    <dgm:cxn modelId="{6F45FDD6-EE01-4BA5-B430-949D45375124}" type="presParOf" srcId="{7AB02FD8-6A76-4DD1-81A1-005AC89B8F33}" destId="{026DCF80-0257-4B01-9203-0AEBC9A570E4}" srcOrd="1" destOrd="0" presId="urn:microsoft.com/office/officeart/2008/layout/LinedList"/>
    <dgm:cxn modelId="{B1A15469-31B1-496D-84EA-A069EC2A2E62}" type="presParOf" srcId="{5C531D42-BEF0-4A47-8B71-50C9C95A1FB7}" destId="{2994BD47-D261-4DFE-9DF8-20FDFD6C57FE}" srcOrd="2" destOrd="0" presId="urn:microsoft.com/office/officeart/2008/layout/LinedList"/>
    <dgm:cxn modelId="{D0172187-839A-4865-81A2-30DADA9AC3FF}" type="presParOf" srcId="{5C531D42-BEF0-4A47-8B71-50C9C95A1FB7}" destId="{82072966-CDF1-4FE3-ACC9-37459E0172FC}" srcOrd="3" destOrd="0" presId="urn:microsoft.com/office/officeart/2008/layout/LinedList"/>
    <dgm:cxn modelId="{2445FCC7-D5B8-485A-BF79-DF662BA999F5}" type="presParOf" srcId="{82072966-CDF1-4FE3-ACC9-37459E0172FC}" destId="{EAF178C6-DA65-460B-BDDB-91BABD15CE16}" srcOrd="0" destOrd="0" presId="urn:microsoft.com/office/officeart/2008/layout/LinedList"/>
    <dgm:cxn modelId="{4C27F68B-BE63-4391-BBF8-663194920731}" type="presParOf" srcId="{82072966-CDF1-4FE3-ACC9-37459E0172FC}" destId="{B594A790-02D6-403B-B8D6-52929813CC81}" srcOrd="1" destOrd="0" presId="urn:microsoft.com/office/officeart/2008/layout/LinedList"/>
    <dgm:cxn modelId="{880614AA-9F76-4E4B-944A-514ED559D7CD}" type="presParOf" srcId="{5C531D42-BEF0-4A47-8B71-50C9C95A1FB7}" destId="{96891C0F-4536-494D-9DE5-C5C282505E3D}" srcOrd="4" destOrd="0" presId="urn:microsoft.com/office/officeart/2008/layout/LinedList"/>
    <dgm:cxn modelId="{5A3551DA-4C04-466B-8AFB-896790C62CDA}" type="presParOf" srcId="{5C531D42-BEF0-4A47-8B71-50C9C95A1FB7}" destId="{D176D266-A86D-40B4-8BF9-FE5BBE7A1C62}" srcOrd="5" destOrd="0" presId="urn:microsoft.com/office/officeart/2008/layout/LinedList"/>
    <dgm:cxn modelId="{DFDF9DC3-292D-4F0F-A75B-DC118339426D}" type="presParOf" srcId="{D176D266-A86D-40B4-8BF9-FE5BBE7A1C62}" destId="{C7D5B327-36A0-4926-961E-7907C533433E}" srcOrd="0" destOrd="0" presId="urn:microsoft.com/office/officeart/2008/layout/LinedList"/>
    <dgm:cxn modelId="{7EA919ED-13C6-4B77-B67D-02600CA711F8}" type="presParOf" srcId="{D176D266-A86D-40B4-8BF9-FE5BBE7A1C62}" destId="{38FA0035-9766-4E2A-B5C4-A25274D78953}" srcOrd="1" destOrd="0" presId="urn:microsoft.com/office/officeart/2008/layout/LinedList"/>
    <dgm:cxn modelId="{1775A8C7-6F9F-4564-BA5F-0B070256ED52}" type="presParOf" srcId="{5C531D42-BEF0-4A47-8B71-50C9C95A1FB7}" destId="{9D8BBCC9-B6BD-4FA8-BC98-E399CF1DCCFB}" srcOrd="6" destOrd="0" presId="urn:microsoft.com/office/officeart/2008/layout/LinedList"/>
    <dgm:cxn modelId="{1CB387E6-FB40-4AF2-9434-578DF3F3DE49}" type="presParOf" srcId="{5C531D42-BEF0-4A47-8B71-50C9C95A1FB7}" destId="{9C177F4E-74EB-4074-9808-098DB791A9FB}" srcOrd="7" destOrd="0" presId="urn:microsoft.com/office/officeart/2008/layout/LinedList"/>
    <dgm:cxn modelId="{950F60FA-CF9B-4E71-A67A-A503C13931B4}" type="presParOf" srcId="{9C177F4E-74EB-4074-9808-098DB791A9FB}" destId="{63589D6C-DADA-4716-AD9F-7A7736E4D587}" srcOrd="0" destOrd="0" presId="urn:microsoft.com/office/officeart/2008/layout/LinedList"/>
    <dgm:cxn modelId="{E03F6A37-49B3-4EF8-897B-FB38729B6BF9}" type="presParOf" srcId="{9C177F4E-74EB-4074-9808-098DB791A9FB}" destId="{A02B2F29-49B2-4C25-A40F-F2BC2B22D43C}" srcOrd="1" destOrd="0" presId="urn:microsoft.com/office/officeart/2008/layout/LinedList"/>
    <dgm:cxn modelId="{74207B25-515C-4D82-AF1B-A7B913A0D2CB}" type="presParOf" srcId="{5C531D42-BEF0-4A47-8B71-50C9C95A1FB7}" destId="{D3ECE59D-32D9-4674-B9F3-67D0ACB3DB89}" srcOrd="8" destOrd="0" presId="urn:microsoft.com/office/officeart/2008/layout/LinedList"/>
    <dgm:cxn modelId="{C5AE8FAB-16B4-404C-B454-FB88808C1838}" type="presParOf" srcId="{5C531D42-BEF0-4A47-8B71-50C9C95A1FB7}" destId="{26A5B2FA-6CAE-4DCF-A8E7-FA901281E9BB}" srcOrd="9" destOrd="0" presId="urn:microsoft.com/office/officeart/2008/layout/LinedList"/>
    <dgm:cxn modelId="{65327FA1-45C3-48EE-9DCC-0450E30BC7FF}" type="presParOf" srcId="{26A5B2FA-6CAE-4DCF-A8E7-FA901281E9BB}" destId="{06F2A112-B42D-4339-83D5-41875A04F11B}" srcOrd="0" destOrd="0" presId="urn:microsoft.com/office/officeart/2008/layout/LinedList"/>
    <dgm:cxn modelId="{DD64197A-9178-48A1-843A-9F0B6A433D7F}" type="presParOf" srcId="{26A5B2FA-6CAE-4DCF-A8E7-FA901281E9BB}" destId="{0ECE48CD-9ECB-4381-A4C5-428D96CBD369}" srcOrd="1" destOrd="0" presId="urn:microsoft.com/office/officeart/2008/layout/LinedList"/>
    <dgm:cxn modelId="{6C0BBCAE-4E58-41D4-A0FC-DEBD6D48A594}" type="presParOf" srcId="{5C531D42-BEF0-4A47-8B71-50C9C95A1FB7}" destId="{0B0DA4B4-DD9D-4229-A73F-E78D65470AFC}" srcOrd="10" destOrd="0" presId="urn:microsoft.com/office/officeart/2008/layout/LinedList"/>
    <dgm:cxn modelId="{ED1B33FB-245B-4260-A3FF-50464F8C6F19}" type="presParOf" srcId="{5C531D42-BEF0-4A47-8B71-50C9C95A1FB7}" destId="{7D884BD3-7ED2-4BFE-A8DF-FF249E8FF606}" srcOrd="11" destOrd="0" presId="urn:microsoft.com/office/officeart/2008/layout/LinedList"/>
    <dgm:cxn modelId="{4C541C43-2CD9-4CA0-8CF2-34AB48EC1E9A}" type="presParOf" srcId="{7D884BD3-7ED2-4BFE-A8DF-FF249E8FF606}" destId="{765EBFA0-96F8-4CBD-A8DD-DB04500624FB}" srcOrd="0" destOrd="0" presId="urn:microsoft.com/office/officeart/2008/layout/LinedList"/>
    <dgm:cxn modelId="{AF00492E-6474-4F9C-A483-AD1FAA56BE0F}" type="presParOf" srcId="{7D884BD3-7ED2-4BFE-A8DF-FF249E8FF606}" destId="{74F32709-EF20-4068-A6A6-737BFD66ADE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90F483-E08C-4A60-B9EC-98EC5A139E55}">
      <dsp:nvSpPr>
        <dsp:cNvPr id="0" name=""/>
        <dsp:cNvSpPr/>
      </dsp:nvSpPr>
      <dsp:spPr>
        <a:xfrm>
          <a:off x="-6831121" y="-1044458"/>
          <a:ext cx="8129956" cy="8129956"/>
        </a:xfrm>
        <a:prstGeom prst="blockArc">
          <a:avLst>
            <a:gd name="adj1" fmla="val 18900000"/>
            <a:gd name="adj2" fmla="val 2700000"/>
            <a:gd name="adj3" fmla="val 266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8C0601-292B-4097-B5CA-487EE924EA8B}">
      <dsp:nvSpPr>
        <dsp:cNvPr id="0" name=""/>
        <dsp:cNvSpPr/>
      </dsp:nvSpPr>
      <dsp:spPr>
        <a:xfrm>
          <a:off x="567228" y="377444"/>
          <a:ext cx="7118759" cy="75537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957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000" kern="1200"/>
            <a:t>To preserve the vested and future rights in irrigation.</a:t>
          </a:r>
        </a:p>
      </dsp:txBody>
      <dsp:txXfrm>
        <a:off x="567228" y="377444"/>
        <a:ext cx="7118759" cy="755371"/>
      </dsp:txXfrm>
    </dsp:sp>
    <dsp:sp modelId="{90353332-E067-4549-A4D4-A0FDB959EC1E}">
      <dsp:nvSpPr>
        <dsp:cNvPr id="0" name=""/>
        <dsp:cNvSpPr/>
      </dsp:nvSpPr>
      <dsp:spPr>
        <a:xfrm>
          <a:off x="95121" y="283022"/>
          <a:ext cx="944214" cy="9442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357955F-5256-47A4-991B-E50330B5B638}">
      <dsp:nvSpPr>
        <dsp:cNvPr id="0" name=""/>
        <dsp:cNvSpPr/>
      </dsp:nvSpPr>
      <dsp:spPr>
        <a:xfrm>
          <a:off x="1108505" y="1510138"/>
          <a:ext cx="6577482" cy="755371"/>
        </a:xfrm>
        <a:prstGeom prst="rect">
          <a:avLst/>
        </a:prstGeom>
        <a:gradFill rotWithShape="0">
          <a:gsLst>
            <a:gs pos="0">
              <a:schemeClr val="accent4">
                <a:hueOff val="-3680830"/>
                <a:satOff val="4214"/>
                <a:lumOff val="-24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3680830"/>
                <a:satOff val="4214"/>
                <a:lumOff val="-24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3680830"/>
                <a:satOff val="4214"/>
                <a:lumOff val="-24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957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To preserve the present surface elevations of the water in Grand Lake and to prevent a variation in these elevations greater than their normal fluctuation.</a:t>
          </a:r>
        </a:p>
      </dsp:txBody>
      <dsp:txXfrm>
        <a:off x="1108505" y="1510138"/>
        <a:ext cx="6577482" cy="755371"/>
      </dsp:txXfrm>
    </dsp:sp>
    <dsp:sp modelId="{C8A5EA85-8B69-40EA-B1C4-721B6AF5E033}">
      <dsp:nvSpPr>
        <dsp:cNvPr id="0" name=""/>
        <dsp:cNvSpPr/>
      </dsp:nvSpPr>
      <dsp:spPr>
        <a:xfrm>
          <a:off x="636398" y="1415717"/>
          <a:ext cx="944214" cy="9442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3680830"/>
              <a:satOff val="4214"/>
              <a:lumOff val="-240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443312C-B0C4-4339-B44D-6B140A505595}">
      <dsp:nvSpPr>
        <dsp:cNvPr id="0" name=""/>
        <dsp:cNvSpPr/>
      </dsp:nvSpPr>
      <dsp:spPr>
        <a:xfrm>
          <a:off x="1274634" y="2642833"/>
          <a:ext cx="6411353" cy="755371"/>
        </a:xfrm>
        <a:prstGeom prst="rect">
          <a:avLst/>
        </a:prstGeom>
        <a:gradFill rotWithShape="0">
          <a:gsLst>
            <a:gs pos="0">
              <a:schemeClr val="accent4">
                <a:hueOff val="-7361661"/>
                <a:satOff val="8429"/>
                <a:lumOff val="-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7361661"/>
                <a:satOff val="8429"/>
                <a:lumOff val="-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7361661"/>
                <a:satOff val="8429"/>
                <a:lumOff val="-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957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To so conserve and make use of these waters for irrigation, power, industrial development, and other purposes, as to create the greatest benefits.</a:t>
          </a:r>
        </a:p>
      </dsp:txBody>
      <dsp:txXfrm>
        <a:off x="1274634" y="2642833"/>
        <a:ext cx="6411353" cy="755371"/>
      </dsp:txXfrm>
    </dsp:sp>
    <dsp:sp modelId="{97F20153-3B00-4ECE-9E7E-7C807CF2C580}">
      <dsp:nvSpPr>
        <dsp:cNvPr id="0" name=""/>
        <dsp:cNvSpPr/>
      </dsp:nvSpPr>
      <dsp:spPr>
        <a:xfrm>
          <a:off x="802527" y="2548412"/>
          <a:ext cx="944214" cy="9442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7361661"/>
              <a:satOff val="8429"/>
              <a:lumOff val="-480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2C52FB5-EE98-4C07-BCDE-0228D74923A3}">
      <dsp:nvSpPr>
        <dsp:cNvPr id="0" name=""/>
        <dsp:cNvSpPr/>
      </dsp:nvSpPr>
      <dsp:spPr>
        <a:xfrm>
          <a:off x="1108505" y="3775528"/>
          <a:ext cx="6577482" cy="755371"/>
        </a:xfrm>
        <a:prstGeom prst="rect">
          <a:avLst/>
        </a:prstGeom>
        <a:gradFill rotWithShape="0">
          <a:gsLst>
            <a:gs pos="0">
              <a:schemeClr val="accent4">
                <a:hueOff val="-11042491"/>
                <a:satOff val="12643"/>
                <a:lumOff val="-72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11042491"/>
                <a:satOff val="12643"/>
                <a:lumOff val="-72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11042491"/>
                <a:satOff val="12643"/>
                <a:lumOff val="-72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957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To maintain conditions of river flow for the benefit of domestic and sanitary uses of this water.</a:t>
          </a:r>
        </a:p>
      </dsp:txBody>
      <dsp:txXfrm>
        <a:off x="1108505" y="3775528"/>
        <a:ext cx="6577482" cy="755371"/>
      </dsp:txXfrm>
    </dsp:sp>
    <dsp:sp modelId="{8ED68969-918C-49ED-B399-2D5FE79944E3}">
      <dsp:nvSpPr>
        <dsp:cNvPr id="0" name=""/>
        <dsp:cNvSpPr/>
      </dsp:nvSpPr>
      <dsp:spPr>
        <a:xfrm>
          <a:off x="636398" y="3681107"/>
          <a:ext cx="944214" cy="9442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11042491"/>
              <a:satOff val="12643"/>
              <a:lumOff val="-720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C685D77-C145-4CC7-BB8F-575056FDB81E}">
      <dsp:nvSpPr>
        <dsp:cNvPr id="0" name=""/>
        <dsp:cNvSpPr/>
      </dsp:nvSpPr>
      <dsp:spPr>
        <a:xfrm>
          <a:off x="567228" y="4908223"/>
          <a:ext cx="7118759" cy="755371"/>
        </a:xfrm>
        <a:prstGeom prst="rect">
          <a:avLst/>
        </a:prstGeom>
        <a:gradFill rotWithShape="0">
          <a:gsLst>
            <a:gs pos="0">
              <a:schemeClr val="accent4">
                <a:hueOff val="-14723321"/>
                <a:satOff val="16858"/>
                <a:lumOff val="-96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14723321"/>
                <a:satOff val="16858"/>
                <a:lumOff val="-96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14723321"/>
                <a:satOff val="16858"/>
                <a:lumOff val="-96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957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To preserve the fishing and recreational facilities and the scenic attractions of Grand Lake, the Colorado River, and the Rocky Mountain National Park.</a:t>
          </a:r>
        </a:p>
      </dsp:txBody>
      <dsp:txXfrm>
        <a:off x="567228" y="4908223"/>
        <a:ext cx="7118759" cy="755371"/>
      </dsp:txXfrm>
    </dsp:sp>
    <dsp:sp modelId="{4DD4973F-7F3E-410C-8356-E9EAB9B594F2}">
      <dsp:nvSpPr>
        <dsp:cNvPr id="0" name=""/>
        <dsp:cNvSpPr/>
      </dsp:nvSpPr>
      <dsp:spPr>
        <a:xfrm>
          <a:off x="95121" y="4813801"/>
          <a:ext cx="944214" cy="9442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14723321"/>
              <a:satOff val="16858"/>
              <a:lumOff val="-960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9184A3-8424-44E0-8254-13158656ECED}">
      <dsp:nvSpPr>
        <dsp:cNvPr id="0" name=""/>
        <dsp:cNvSpPr/>
      </dsp:nvSpPr>
      <dsp:spPr>
        <a:xfrm rot="5400000">
          <a:off x="367031" y="3384782"/>
          <a:ext cx="1083192" cy="1802407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D38989-CD06-4A99-BCCE-71BAB30C1AC0}">
      <dsp:nvSpPr>
        <dsp:cNvPr id="0" name=""/>
        <dsp:cNvSpPr/>
      </dsp:nvSpPr>
      <dsp:spPr>
        <a:xfrm>
          <a:off x="186219" y="3923313"/>
          <a:ext cx="1627223" cy="1426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2005</a:t>
          </a:r>
          <a:endParaRPr lang="en-US" sz="1800" b="1" kern="1200"/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C-BT Nutrient Project Kick Off</a:t>
          </a:r>
        </a:p>
      </dsp:txBody>
      <dsp:txXfrm>
        <a:off x="186219" y="3923313"/>
        <a:ext cx="1627223" cy="1426356"/>
      </dsp:txXfrm>
    </dsp:sp>
    <dsp:sp modelId="{E57C6904-8BFE-43C8-8FDE-136914D245C2}">
      <dsp:nvSpPr>
        <dsp:cNvPr id="0" name=""/>
        <dsp:cNvSpPr/>
      </dsp:nvSpPr>
      <dsp:spPr>
        <a:xfrm>
          <a:off x="1506419" y="3252087"/>
          <a:ext cx="307023" cy="307023"/>
        </a:xfrm>
        <a:prstGeom prst="triangle">
          <a:avLst>
            <a:gd name="adj" fmla="val 100000"/>
          </a:avLst>
        </a:prstGeom>
        <a:solidFill>
          <a:schemeClr val="accent4">
            <a:hueOff val="-1472332"/>
            <a:satOff val="1686"/>
            <a:lumOff val="-961"/>
            <a:alphaOff val="0"/>
          </a:schemeClr>
        </a:solidFill>
        <a:ln w="12700" cap="flat" cmpd="sng" algn="ctr">
          <a:solidFill>
            <a:schemeClr val="accent4">
              <a:hueOff val="-1472332"/>
              <a:satOff val="1686"/>
              <a:lumOff val="-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488DC7-B210-49CF-BEE3-1BF99F250DA6}">
      <dsp:nvSpPr>
        <dsp:cNvPr id="0" name=""/>
        <dsp:cNvSpPr/>
      </dsp:nvSpPr>
      <dsp:spPr>
        <a:xfrm rot="5400000">
          <a:off x="2359070" y="2891850"/>
          <a:ext cx="1083192" cy="1802407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-2944664"/>
            <a:satOff val="3372"/>
            <a:lumOff val="-1921"/>
            <a:alphaOff val="0"/>
          </a:schemeClr>
        </a:solidFill>
        <a:ln w="12700" cap="flat" cmpd="sng" algn="ctr">
          <a:solidFill>
            <a:schemeClr val="accent4">
              <a:hueOff val="-2944664"/>
              <a:satOff val="3372"/>
              <a:lumOff val="-19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4200DF-0FA2-421F-8D95-D3911FCF4657}">
      <dsp:nvSpPr>
        <dsp:cNvPr id="0" name=""/>
        <dsp:cNvSpPr/>
      </dsp:nvSpPr>
      <dsp:spPr>
        <a:xfrm>
          <a:off x="2162938" y="3430381"/>
          <a:ext cx="1984610" cy="1426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2008</a:t>
          </a:r>
          <a:endParaRPr lang="en-US" sz="1800" b="1" kern="1200"/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Hearing #1:  Narrative criteria + Delayed numeric standard</a:t>
          </a:r>
        </a:p>
      </dsp:txBody>
      <dsp:txXfrm>
        <a:off x="2162938" y="3430381"/>
        <a:ext cx="1984610" cy="1426356"/>
      </dsp:txXfrm>
    </dsp:sp>
    <dsp:sp modelId="{0794359F-A791-4138-9D00-5FC7BA75C6D1}">
      <dsp:nvSpPr>
        <dsp:cNvPr id="0" name=""/>
        <dsp:cNvSpPr/>
      </dsp:nvSpPr>
      <dsp:spPr>
        <a:xfrm>
          <a:off x="3498459" y="2759154"/>
          <a:ext cx="307023" cy="307023"/>
        </a:xfrm>
        <a:prstGeom prst="triangle">
          <a:avLst>
            <a:gd name="adj" fmla="val 100000"/>
          </a:avLst>
        </a:prstGeom>
        <a:solidFill>
          <a:schemeClr val="accent4">
            <a:hueOff val="-4416996"/>
            <a:satOff val="5057"/>
            <a:lumOff val="-2882"/>
            <a:alphaOff val="0"/>
          </a:schemeClr>
        </a:solidFill>
        <a:ln w="12700" cap="flat" cmpd="sng" algn="ctr">
          <a:solidFill>
            <a:schemeClr val="accent4">
              <a:hueOff val="-4416996"/>
              <a:satOff val="5057"/>
              <a:lumOff val="-28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CE1A04-1724-44F2-8088-7C60B0AABC41}">
      <dsp:nvSpPr>
        <dsp:cNvPr id="0" name=""/>
        <dsp:cNvSpPr/>
      </dsp:nvSpPr>
      <dsp:spPr>
        <a:xfrm rot="5400000">
          <a:off x="4351110" y="2398918"/>
          <a:ext cx="1083192" cy="1802407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-5889329"/>
            <a:satOff val="6743"/>
            <a:lumOff val="-3843"/>
            <a:alphaOff val="0"/>
          </a:schemeClr>
        </a:solidFill>
        <a:ln w="12700" cap="flat" cmpd="sng" algn="ctr">
          <a:solidFill>
            <a:schemeClr val="accent4">
              <a:hueOff val="-5889329"/>
              <a:satOff val="6743"/>
              <a:lumOff val="-3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B1A832-0345-46E3-BCF7-FF5833144570}">
      <dsp:nvSpPr>
        <dsp:cNvPr id="0" name=""/>
        <dsp:cNvSpPr/>
      </dsp:nvSpPr>
      <dsp:spPr>
        <a:xfrm>
          <a:off x="4154913" y="2937449"/>
          <a:ext cx="1886716" cy="1426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2014</a:t>
          </a:r>
          <a:endParaRPr lang="en-US" sz="1800" b="1" kern="1200"/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Hearing #2: Three Lakes water quality constraints added</a:t>
          </a:r>
        </a:p>
      </dsp:txBody>
      <dsp:txXfrm>
        <a:off x="4154913" y="2937449"/>
        <a:ext cx="1886716" cy="1426356"/>
      </dsp:txXfrm>
    </dsp:sp>
    <dsp:sp modelId="{47BBD4C6-EF0A-4B20-9ACA-FF6C081A3FB6}">
      <dsp:nvSpPr>
        <dsp:cNvPr id="0" name=""/>
        <dsp:cNvSpPr/>
      </dsp:nvSpPr>
      <dsp:spPr>
        <a:xfrm>
          <a:off x="5490498" y="2266222"/>
          <a:ext cx="307023" cy="307023"/>
        </a:xfrm>
        <a:prstGeom prst="triangle">
          <a:avLst>
            <a:gd name="adj" fmla="val 100000"/>
          </a:avLst>
        </a:prstGeom>
        <a:solidFill>
          <a:schemeClr val="accent4">
            <a:hueOff val="-7361661"/>
            <a:satOff val="8429"/>
            <a:lumOff val="-4804"/>
            <a:alphaOff val="0"/>
          </a:schemeClr>
        </a:solidFill>
        <a:ln w="12700" cap="flat" cmpd="sng" algn="ctr">
          <a:solidFill>
            <a:schemeClr val="accent4">
              <a:hueOff val="-7361661"/>
              <a:satOff val="8429"/>
              <a:lumOff val="-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B1BD8E-2972-41B7-9DB3-11A89FD2491F}">
      <dsp:nvSpPr>
        <dsp:cNvPr id="0" name=""/>
        <dsp:cNvSpPr/>
      </dsp:nvSpPr>
      <dsp:spPr>
        <a:xfrm rot="5400000">
          <a:off x="6375795" y="1905985"/>
          <a:ext cx="1083192" cy="1802407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-8833993"/>
            <a:satOff val="10115"/>
            <a:lumOff val="-5764"/>
            <a:alphaOff val="0"/>
          </a:schemeClr>
        </a:solidFill>
        <a:ln w="12700" cap="flat" cmpd="sng" algn="ctr">
          <a:solidFill>
            <a:schemeClr val="accent4">
              <a:hueOff val="-8833993"/>
              <a:satOff val="10115"/>
              <a:lumOff val="-57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002DEE-9021-451F-ADD2-42DA3C9F52AA}">
      <dsp:nvSpPr>
        <dsp:cNvPr id="0" name=""/>
        <dsp:cNvSpPr/>
      </dsp:nvSpPr>
      <dsp:spPr>
        <a:xfrm>
          <a:off x="6187758" y="2444517"/>
          <a:ext cx="2050106" cy="1426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2016</a:t>
          </a:r>
          <a:endParaRPr lang="en-US" sz="1800" b="1" kern="1200"/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Hearing #3: Numeric Standard Repealed + Adaptive Management adopted</a:t>
          </a:r>
        </a:p>
      </dsp:txBody>
      <dsp:txXfrm>
        <a:off x="6187758" y="2444517"/>
        <a:ext cx="2050106" cy="1426356"/>
      </dsp:txXfrm>
    </dsp:sp>
    <dsp:sp modelId="{11222F67-F93A-4AA2-BBC8-AC4ACED3744D}">
      <dsp:nvSpPr>
        <dsp:cNvPr id="0" name=""/>
        <dsp:cNvSpPr/>
      </dsp:nvSpPr>
      <dsp:spPr>
        <a:xfrm>
          <a:off x="7515183" y="1773290"/>
          <a:ext cx="307023" cy="307023"/>
        </a:xfrm>
        <a:prstGeom prst="triangle">
          <a:avLst>
            <a:gd name="adj" fmla="val 100000"/>
          </a:avLst>
        </a:prstGeom>
        <a:solidFill>
          <a:schemeClr val="accent4">
            <a:hueOff val="-10306325"/>
            <a:satOff val="11801"/>
            <a:lumOff val="-6725"/>
            <a:alphaOff val="0"/>
          </a:schemeClr>
        </a:solidFill>
        <a:ln w="12700" cap="flat" cmpd="sng" algn="ctr">
          <a:solidFill>
            <a:schemeClr val="accent4">
              <a:hueOff val="-10306325"/>
              <a:satOff val="11801"/>
              <a:lumOff val="-67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9C6BB5-4364-422C-AE89-4AD01A90312B}">
      <dsp:nvSpPr>
        <dsp:cNvPr id="0" name=""/>
        <dsp:cNvSpPr/>
      </dsp:nvSpPr>
      <dsp:spPr>
        <a:xfrm rot="5400000">
          <a:off x="8335189" y="1413053"/>
          <a:ext cx="1083192" cy="1802407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-11778658"/>
            <a:satOff val="13486"/>
            <a:lumOff val="-7686"/>
            <a:alphaOff val="0"/>
          </a:schemeClr>
        </a:solidFill>
        <a:ln w="12700" cap="flat" cmpd="sng" algn="ctr">
          <a:solidFill>
            <a:schemeClr val="accent4">
              <a:hueOff val="-11778658"/>
              <a:satOff val="13486"/>
              <a:lumOff val="-76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5854CD-33CC-4DCB-B9D5-42C970275203}">
      <dsp:nvSpPr>
        <dsp:cNvPr id="0" name=""/>
        <dsp:cNvSpPr/>
      </dsp:nvSpPr>
      <dsp:spPr>
        <a:xfrm>
          <a:off x="8154377" y="1951585"/>
          <a:ext cx="1627223" cy="1426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2016</a:t>
          </a:r>
          <a:endParaRPr lang="en-US" sz="1800" b="1" kern="1200"/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First Year of Adaptive Management</a:t>
          </a:r>
        </a:p>
      </dsp:txBody>
      <dsp:txXfrm>
        <a:off x="8154377" y="1951585"/>
        <a:ext cx="1627223" cy="1426356"/>
      </dsp:txXfrm>
    </dsp:sp>
    <dsp:sp modelId="{04BC9D74-F63B-48E2-A074-9ADE7CFF8053}">
      <dsp:nvSpPr>
        <dsp:cNvPr id="0" name=""/>
        <dsp:cNvSpPr/>
      </dsp:nvSpPr>
      <dsp:spPr>
        <a:xfrm>
          <a:off x="9474577" y="1280358"/>
          <a:ext cx="307023" cy="307023"/>
        </a:xfrm>
        <a:prstGeom prst="triangle">
          <a:avLst>
            <a:gd name="adj" fmla="val 100000"/>
          </a:avLst>
        </a:prstGeom>
        <a:solidFill>
          <a:schemeClr val="accent4">
            <a:hueOff val="-13250988"/>
            <a:satOff val="15172"/>
            <a:lumOff val="-8646"/>
            <a:alphaOff val="0"/>
          </a:schemeClr>
        </a:solidFill>
        <a:ln w="12700" cap="flat" cmpd="sng" algn="ctr">
          <a:solidFill>
            <a:schemeClr val="accent4">
              <a:hueOff val="-13250988"/>
              <a:satOff val="15172"/>
              <a:lumOff val="-864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40CECD-89EC-4DA7-AF7F-2DBED5684C2D}">
      <dsp:nvSpPr>
        <dsp:cNvPr id="0" name=""/>
        <dsp:cNvSpPr/>
      </dsp:nvSpPr>
      <dsp:spPr>
        <a:xfrm rot="5400000">
          <a:off x="10327228" y="920121"/>
          <a:ext cx="1083192" cy="1802407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-14723321"/>
            <a:satOff val="16858"/>
            <a:lumOff val="-9607"/>
            <a:alphaOff val="0"/>
          </a:schemeClr>
        </a:solidFill>
        <a:ln w="12700" cap="flat" cmpd="sng" algn="ctr">
          <a:solidFill>
            <a:schemeClr val="accent4">
              <a:hueOff val="-14723321"/>
              <a:satOff val="16858"/>
              <a:lumOff val="-96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9A4435-E260-4430-9511-06C406F7AE84}">
      <dsp:nvSpPr>
        <dsp:cNvPr id="0" name=""/>
        <dsp:cNvSpPr/>
      </dsp:nvSpPr>
      <dsp:spPr>
        <a:xfrm>
          <a:off x="10146416" y="1458653"/>
          <a:ext cx="1627223" cy="1426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2017</a:t>
          </a:r>
          <a:endParaRPr lang="en-US" sz="1800" b="1" kern="1200"/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Clarity Alternatives NEPA Kick Off</a:t>
          </a:r>
        </a:p>
      </dsp:txBody>
      <dsp:txXfrm>
        <a:off x="10146416" y="1458653"/>
        <a:ext cx="1627223" cy="14263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F13C90-0C72-45B5-BDDC-DB24B8371FE2}">
      <dsp:nvSpPr>
        <dsp:cNvPr id="0" name=""/>
        <dsp:cNvSpPr/>
      </dsp:nvSpPr>
      <dsp:spPr>
        <a:xfrm>
          <a:off x="952614" y="265959"/>
          <a:ext cx="6141490" cy="6141490"/>
        </a:xfrm>
        <a:prstGeom prst="blockArc">
          <a:avLst>
            <a:gd name="adj1" fmla="val 15171429"/>
            <a:gd name="adj2" fmla="val 16200000"/>
            <a:gd name="adj3" fmla="val 1328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DE8964E-ED79-48B8-9BFD-0A44537A8DD7}">
      <dsp:nvSpPr>
        <dsp:cNvPr id="0" name=""/>
        <dsp:cNvSpPr/>
      </dsp:nvSpPr>
      <dsp:spPr>
        <a:xfrm>
          <a:off x="952614" y="265959"/>
          <a:ext cx="6141490" cy="6141490"/>
        </a:xfrm>
        <a:prstGeom prst="blockArc">
          <a:avLst>
            <a:gd name="adj1" fmla="val 14142857"/>
            <a:gd name="adj2" fmla="val 15171429"/>
            <a:gd name="adj3" fmla="val 1328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F3E1C1F-E398-416E-935E-C8288B363C1D}">
      <dsp:nvSpPr>
        <dsp:cNvPr id="0" name=""/>
        <dsp:cNvSpPr/>
      </dsp:nvSpPr>
      <dsp:spPr>
        <a:xfrm>
          <a:off x="952614" y="265959"/>
          <a:ext cx="6141490" cy="6141490"/>
        </a:xfrm>
        <a:prstGeom prst="blockArc">
          <a:avLst>
            <a:gd name="adj1" fmla="val 13114286"/>
            <a:gd name="adj2" fmla="val 14142857"/>
            <a:gd name="adj3" fmla="val 1328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3D24687-E99D-4A95-B12A-44FC9056837D}">
      <dsp:nvSpPr>
        <dsp:cNvPr id="0" name=""/>
        <dsp:cNvSpPr/>
      </dsp:nvSpPr>
      <dsp:spPr>
        <a:xfrm>
          <a:off x="952614" y="265959"/>
          <a:ext cx="6141490" cy="6141490"/>
        </a:xfrm>
        <a:prstGeom prst="blockArc">
          <a:avLst>
            <a:gd name="adj1" fmla="val 12085714"/>
            <a:gd name="adj2" fmla="val 13114286"/>
            <a:gd name="adj3" fmla="val 1328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87931EB-36F7-4B8F-85C0-161331BC0B7C}">
      <dsp:nvSpPr>
        <dsp:cNvPr id="0" name=""/>
        <dsp:cNvSpPr/>
      </dsp:nvSpPr>
      <dsp:spPr>
        <a:xfrm>
          <a:off x="952614" y="265959"/>
          <a:ext cx="6141490" cy="6141490"/>
        </a:xfrm>
        <a:prstGeom prst="blockArc">
          <a:avLst>
            <a:gd name="adj1" fmla="val 11057143"/>
            <a:gd name="adj2" fmla="val 12085714"/>
            <a:gd name="adj3" fmla="val 1328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1643962-4F47-46D1-AC17-0CD992FBADC4}">
      <dsp:nvSpPr>
        <dsp:cNvPr id="0" name=""/>
        <dsp:cNvSpPr/>
      </dsp:nvSpPr>
      <dsp:spPr>
        <a:xfrm>
          <a:off x="952614" y="265959"/>
          <a:ext cx="6141490" cy="6141490"/>
        </a:xfrm>
        <a:prstGeom prst="blockArc">
          <a:avLst>
            <a:gd name="adj1" fmla="val 10028571"/>
            <a:gd name="adj2" fmla="val 11057143"/>
            <a:gd name="adj3" fmla="val 1328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FE7F73F-F91C-4BB2-B073-20084AE8C5E3}">
      <dsp:nvSpPr>
        <dsp:cNvPr id="0" name=""/>
        <dsp:cNvSpPr/>
      </dsp:nvSpPr>
      <dsp:spPr>
        <a:xfrm>
          <a:off x="952614" y="265959"/>
          <a:ext cx="6141490" cy="6141490"/>
        </a:xfrm>
        <a:prstGeom prst="blockArc">
          <a:avLst>
            <a:gd name="adj1" fmla="val 9000000"/>
            <a:gd name="adj2" fmla="val 10028571"/>
            <a:gd name="adj3" fmla="val 1328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0E6916F-C987-4A48-A506-353199CF50FD}">
      <dsp:nvSpPr>
        <dsp:cNvPr id="0" name=""/>
        <dsp:cNvSpPr/>
      </dsp:nvSpPr>
      <dsp:spPr>
        <a:xfrm>
          <a:off x="952614" y="265959"/>
          <a:ext cx="6141490" cy="6141490"/>
        </a:xfrm>
        <a:prstGeom prst="blockArc">
          <a:avLst>
            <a:gd name="adj1" fmla="val 7971429"/>
            <a:gd name="adj2" fmla="val 9000000"/>
            <a:gd name="adj3" fmla="val 1328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E0BA6F5-F94E-42B1-9347-B9766CFB03CB}">
      <dsp:nvSpPr>
        <dsp:cNvPr id="0" name=""/>
        <dsp:cNvSpPr/>
      </dsp:nvSpPr>
      <dsp:spPr>
        <a:xfrm>
          <a:off x="952614" y="265959"/>
          <a:ext cx="6141490" cy="6141490"/>
        </a:xfrm>
        <a:prstGeom prst="blockArc">
          <a:avLst>
            <a:gd name="adj1" fmla="val 6942857"/>
            <a:gd name="adj2" fmla="val 7971429"/>
            <a:gd name="adj3" fmla="val 1328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1E1B1D4-D371-4BEC-8582-DE4ACE309B75}">
      <dsp:nvSpPr>
        <dsp:cNvPr id="0" name=""/>
        <dsp:cNvSpPr/>
      </dsp:nvSpPr>
      <dsp:spPr>
        <a:xfrm>
          <a:off x="952614" y="265959"/>
          <a:ext cx="6141490" cy="6141490"/>
        </a:xfrm>
        <a:prstGeom prst="blockArc">
          <a:avLst>
            <a:gd name="adj1" fmla="val 5914286"/>
            <a:gd name="adj2" fmla="val 6942857"/>
            <a:gd name="adj3" fmla="val 1328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6C1405F-B7AA-44FB-9522-5AE0C6450CBF}">
      <dsp:nvSpPr>
        <dsp:cNvPr id="0" name=""/>
        <dsp:cNvSpPr/>
      </dsp:nvSpPr>
      <dsp:spPr>
        <a:xfrm>
          <a:off x="952614" y="265959"/>
          <a:ext cx="6141490" cy="6141490"/>
        </a:xfrm>
        <a:prstGeom prst="blockArc">
          <a:avLst>
            <a:gd name="adj1" fmla="val 4885714"/>
            <a:gd name="adj2" fmla="val 5914286"/>
            <a:gd name="adj3" fmla="val 1328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3B8961C-5C15-4529-99CB-1C6A46898AA0}">
      <dsp:nvSpPr>
        <dsp:cNvPr id="0" name=""/>
        <dsp:cNvSpPr/>
      </dsp:nvSpPr>
      <dsp:spPr>
        <a:xfrm>
          <a:off x="952614" y="265959"/>
          <a:ext cx="6141490" cy="6141490"/>
        </a:xfrm>
        <a:prstGeom prst="blockArc">
          <a:avLst>
            <a:gd name="adj1" fmla="val 3857143"/>
            <a:gd name="adj2" fmla="val 4885714"/>
            <a:gd name="adj3" fmla="val 1328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43FD0B2-9723-495A-927F-22D83B3E1B8E}">
      <dsp:nvSpPr>
        <dsp:cNvPr id="0" name=""/>
        <dsp:cNvSpPr/>
      </dsp:nvSpPr>
      <dsp:spPr>
        <a:xfrm>
          <a:off x="952614" y="265959"/>
          <a:ext cx="6141490" cy="6141490"/>
        </a:xfrm>
        <a:prstGeom prst="blockArc">
          <a:avLst>
            <a:gd name="adj1" fmla="val 2828571"/>
            <a:gd name="adj2" fmla="val 3857143"/>
            <a:gd name="adj3" fmla="val 1328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C40B3AE-EF87-4004-A9D1-EA3F87DD4CB6}">
      <dsp:nvSpPr>
        <dsp:cNvPr id="0" name=""/>
        <dsp:cNvSpPr/>
      </dsp:nvSpPr>
      <dsp:spPr>
        <a:xfrm>
          <a:off x="952614" y="265959"/>
          <a:ext cx="6141490" cy="6141490"/>
        </a:xfrm>
        <a:prstGeom prst="blockArc">
          <a:avLst>
            <a:gd name="adj1" fmla="val 1800000"/>
            <a:gd name="adj2" fmla="val 2828571"/>
            <a:gd name="adj3" fmla="val 1328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528755C-9107-4D94-BC6B-E2A791D724F3}">
      <dsp:nvSpPr>
        <dsp:cNvPr id="0" name=""/>
        <dsp:cNvSpPr/>
      </dsp:nvSpPr>
      <dsp:spPr>
        <a:xfrm>
          <a:off x="952614" y="265959"/>
          <a:ext cx="6141490" cy="6141490"/>
        </a:xfrm>
        <a:prstGeom prst="blockArc">
          <a:avLst>
            <a:gd name="adj1" fmla="val 771429"/>
            <a:gd name="adj2" fmla="val 1800000"/>
            <a:gd name="adj3" fmla="val 1328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B305021-6D7A-4EAC-8774-E6EA5B7D2200}">
      <dsp:nvSpPr>
        <dsp:cNvPr id="0" name=""/>
        <dsp:cNvSpPr/>
      </dsp:nvSpPr>
      <dsp:spPr>
        <a:xfrm>
          <a:off x="952614" y="265959"/>
          <a:ext cx="6141490" cy="6141490"/>
        </a:xfrm>
        <a:prstGeom prst="blockArc">
          <a:avLst>
            <a:gd name="adj1" fmla="val 21342857"/>
            <a:gd name="adj2" fmla="val 771429"/>
            <a:gd name="adj3" fmla="val 1328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AD6D4EA-2A9B-4B2A-A3FD-EF018D277A24}">
      <dsp:nvSpPr>
        <dsp:cNvPr id="0" name=""/>
        <dsp:cNvSpPr/>
      </dsp:nvSpPr>
      <dsp:spPr>
        <a:xfrm>
          <a:off x="952614" y="265959"/>
          <a:ext cx="6141490" cy="6141490"/>
        </a:xfrm>
        <a:prstGeom prst="blockArc">
          <a:avLst>
            <a:gd name="adj1" fmla="val 20314286"/>
            <a:gd name="adj2" fmla="val 21342857"/>
            <a:gd name="adj3" fmla="val 1328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BCC91FD-A59F-4289-9E08-DF9509EB5A52}">
      <dsp:nvSpPr>
        <dsp:cNvPr id="0" name=""/>
        <dsp:cNvSpPr/>
      </dsp:nvSpPr>
      <dsp:spPr>
        <a:xfrm>
          <a:off x="952614" y="265959"/>
          <a:ext cx="6141490" cy="6141490"/>
        </a:xfrm>
        <a:prstGeom prst="blockArc">
          <a:avLst>
            <a:gd name="adj1" fmla="val 19285714"/>
            <a:gd name="adj2" fmla="val 20314286"/>
            <a:gd name="adj3" fmla="val 1328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FDD8C79-A6B2-4B95-A41A-182796737F86}">
      <dsp:nvSpPr>
        <dsp:cNvPr id="0" name=""/>
        <dsp:cNvSpPr/>
      </dsp:nvSpPr>
      <dsp:spPr>
        <a:xfrm>
          <a:off x="952614" y="265959"/>
          <a:ext cx="6141490" cy="6141490"/>
        </a:xfrm>
        <a:prstGeom prst="blockArc">
          <a:avLst>
            <a:gd name="adj1" fmla="val 18257143"/>
            <a:gd name="adj2" fmla="val 19285714"/>
            <a:gd name="adj3" fmla="val 1328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B3E82FC-FEB7-40AC-AE6C-B80ADADB5F08}">
      <dsp:nvSpPr>
        <dsp:cNvPr id="0" name=""/>
        <dsp:cNvSpPr/>
      </dsp:nvSpPr>
      <dsp:spPr>
        <a:xfrm>
          <a:off x="952614" y="265959"/>
          <a:ext cx="6141490" cy="6141490"/>
        </a:xfrm>
        <a:prstGeom prst="blockArc">
          <a:avLst>
            <a:gd name="adj1" fmla="val 17228571"/>
            <a:gd name="adj2" fmla="val 18257143"/>
            <a:gd name="adj3" fmla="val 1328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D71BD63-EA2F-45F2-B5BC-846F97C1A40D}">
      <dsp:nvSpPr>
        <dsp:cNvPr id="0" name=""/>
        <dsp:cNvSpPr/>
      </dsp:nvSpPr>
      <dsp:spPr>
        <a:xfrm>
          <a:off x="952614" y="265959"/>
          <a:ext cx="6141490" cy="6141490"/>
        </a:xfrm>
        <a:prstGeom prst="blockArc">
          <a:avLst>
            <a:gd name="adj1" fmla="val 16200000"/>
            <a:gd name="adj2" fmla="val 17228571"/>
            <a:gd name="adj3" fmla="val 1328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D6345E1-8180-4EA8-9970-293CE2E99497}">
      <dsp:nvSpPr>
        <dsp:cNvPr id="0" name=""/>
        <dsp:cNvSpPr/>
      </dsp:nvSpPr>
      <dsp:spPr>
        <a:xfrm>
          <a:off x="2687944" y="2030503"/>
          <a:ext cx="2670830" cy="261240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USBR (Lead)</a:t>
          </a:r>
        </a:p>
      </dsp:txBody>
      <dsp:txXfrm>
        <a:off x="3079078" y="2413080"/>
        <a:ext cx="1888562" cy="1847247"/>
      </dsp:txXfrm>
    </dsp:sp>
    <dsp:sp modelId="{74162717-0A59-41CE-BEB9-54424EAE7589}">
      <dsp:nvSpPr>
        <dsp:cNvPr id="0" name=""/>
        <dsp:cNvSpPr/>
      </dsp:nvSpPr>
      <dsp:spPr>
        <a:xfrm>
          <a:off x="3740074" y="3070"/>
          <a:ext cx="566570" cy="56657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USACE</a:t>
          </a:r>
        </a:p>
      </dsp:txBody>
      <dsp:txXfrm>
        <a:off x="3823046" y="86042"/>
        <a:ext cx="400626" cy="400626"/>
      </dsp:txXfrm>
    </dsp:sp>
    <dsp:sp modelId="{13E8A529-06A9-461A-B5C0-0A69152D2F1E}">
      <dsp:nvSpPr>
        <dsp:cNvPr id="0" name=""/>
        <dsp:cNvSpPr/>
      </dsp:nvSpPr>
      <dsp:spPr>
        <a:xfrm>
          <a:off x="4639180" y="138588"/>
          <a:ext cx="566570" cy="56657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EPA</a:t>
          </a:r>
        </a:p>
      </dsp:txBody>
      <dsp:txXfrm>
        <a:off x="4722152" y="221560"/>
        <a:ext cx="400626" cy="400626"/>
      </dsp:txXfrm>
    </dsp:sp>
    <dsp:sp modelId="{D6BE5D84-CC87-4501-B904-46298DC41DD9}">
      <dsp:nvSpPr>
        <dsp:cNvPr id="0" name=""/>
        <dsp:cNvSpPr/>
      </dsp:nvSpPr>
      <dsp:spPr>
        <a:xfrm>
          <a:off x="5458397" y="533102"/>
          <a:ext cx="566570" cy="566570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Federal Highways</a:t>
          </a:r>
        </a:p>
      </dsp:txBody>
      <dsp:txXfrm>
        <a:off x="5541369" y="616074"/>
        <a:ext cx="400626" cy="400626"/>
      </dsp:txXfrm>
    </dsp:sp>
    <dsp:sp modelId="{9293DC6E-A2EB-4DD1-AE6C-A83BDACD77A8}">
      <dsp:nvSpPr>
        <dsp:cNvPr id="0" name=""/>
        <dsp:cNvSpPr/>
      </dsp:nvSpPr>
      <dsp:spPr>
        <a:xfrm>
          <a:off x="6124933" y="1151557"/>
          <a:ext cx="566570" cy="566570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RMNP</a:t>
          </a:r>
        </a:p>
      </dsp:txBody>
      <dsp:txXfrm>
        <a:off x="6207905" y="1234529"/>
        <a:ext cx="400626" cy="400626"/>
      </dsp:txXfrm>
    </dsp:sp>
    <dsp:sp modelId="{5E3FF32D-A3E7-47F8-97BD-11C4D11300DF}">
      <dsp:nvSpPr>
        <dsp:cNvPr id="0" name=""/>
        <dsp:cNvSpPr/>
      </dsp:nvSpPr>
      <dsp:spPr>
        <a:xfrm>
          <a:off x="6579563" y="1939001"/>
          <a:ext cx="566570" cy="566570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FWS</a:t>
          </a:r>
        </a:p>
      </dsp:txBody>
      <dsp:txXfrm>
        <a:off x="6662535" y="2021973"/>
        <a:ext cx="400626" cy="400626"/>
      </dsp:txXfrm>
    </dsp:sp>
    <dsp:sp modelId="{1D44C8A5-A183-4D55-AE43-FB19705933ED}">
      <dsp:nvSpPr>
        <dsp:cNvPr id="0" name=""/>
        <dsp:cNvSpPr/>
      </dsp:nvSpPr>
      <dsp:spPr>
        <a:xfrm>
          <a:off x="6781893" y="2825466"/>
          <a:ext cx="566570" cy="56657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USFS</a:t>
          </a:r>
        </a:p>
      </dsp:txBody>
      <dsp:txXfrm>
        <a:off x="6864865" y="2908438"/>
        <a:ext cx="400626" cy="400626"/>
      </dsp:txXfrm>
    </dsp:sp>
    <dsp:sp modelId="{5C8BCA3F-0E88-427C-841D-C632BABDD109}">
      <dsp:nvSpPr>
        <dsp:cNvPr id="0" name=""/>
        <dsp:cNvSpPr/>
      </dsp:nvSpPr>
      <dsp:spPr>
        <a:xfrm>
          <a:off x="6713944" y="3732185"/>
          <a:ext cx="566570" cy="56657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USGS</a:t>
          </a:r>
        </a:p>
      </dsp:txBody>
      <dsp:txXfrm>
        <a:off x="6796916" y="3815157"/>
        <a:ext cx="400626" cy="400626"/>
      </dsp:txXfrm>
    </dsp:sp>
    <dsp:sp modelId="{E1640CE2-1B86-47DA-970D-EE3C2C95BB78}">
      <dsp:nvSpPr>
        <dsp:cNvPr id="0" name=""/>
        <dsp:cNvSpPr/>
      </dsp:nvSpPr>
      <dsp:spPr>
        <a:xfrm>
          <a:off x="6381753" y="4578593"/>
          <a:ext cx="566570" cy="566570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WAPA</a:t>
          </a:r>
        </a:p>
      </dsp:txBody>
      <dsp:txXfrm>
        <a:off x="6464725" y="4661565"/>
        <a:ext cx="400626" cy="400626"/>
      </dsp:txXfrm>
    </dsp:sp>
    <dsp:sp modelId="{F43CDC76-1075-47AC-8AE8-50878FA466C7}">
      <dsp:nvSpPr>
        <dsp:cNvPr id="0" name=""/>
        <dsp:cNvSpPr/>
      </dsp:nvSpPr>
      <dsp:spPr>
        <a:xfrm>
          <a:off x="5814838" y="5289482"/>
          <a:ext cx="566570" cy="566570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WQCD</a:t>
          </a:r>
        </a:p>
      </dsp:txBody>
      <dsp:txXfrm>
        <a:off x="5897810" y="5372454"/>
        <a:ext cx="400626" cy="400626"/>
      </dsp:txXfrm>
    </dsp:sp>
    <dsp:sp modelId="{0738544C-4235-43A3-AD07-09F5BD2F27C5}">
      <dsp:nvSpPr>
        <dsp:cNvPr id="0" name=""/>
        <dsp:cNvSpPr/>
      </dsp:nvSpPr>
      <dsp:spPr>
        <a:xfrm>
          <a:off x="5063571" y="5801688"/>
          <a:ext cx="566570" cy="566570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DNR</a:t>
          </a:r>
        </a:p>
      </dsp:txBody>
      <dsp:txXfrm>
        <a:off x="5146543" y="5884660"/>
        <a:ext cx="400626" cy="400626"/>
      </dsp:txXfrm>
    </dsp:sp>
    <dsp:sp modelId="{4EE882FB-9D35-4E8B-ADEC-BD28F71EC938}">
      <dsp:nvSpPr>
        <dsp:cNvPr id="0" name=""/>
        <dsp:cNvSpPr/>
      </dsp:nvSpPr>
      <dsp:spPr>
        <a:xfrm>
          <a:off x="4194705" y="6069697"/>
          <a:ext cx="566570" cy="56657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CDOT</a:t>
          </a:r>
        </a:p>
      </dsp:txBody>
      <dsp:txXfrm>
        <a:off x="4277677" y="6152669"/>
        <a:ext cx="400626" cy="400626"/>
      </dsp:txXfrm>
    </dsp:sp>
    <dsp:sp modelId="{0A015135-E73A-4D5A-9ABA-42F03A02CD2D}">
      <dsp:nvSpPr>
        <dsp:cNvPr id="0" name=""/>
        <dsp:cNvSpPr/>
      </dsp:nvSpPr>
      <dsp:spPr>
        <a:xfrm>
          <a:off x="3285443" y="6069697"/>
          <a:ext cx="566570" cy="56657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River District</a:t>
          </a:r>
        </a:p>
      </dsp:txBody>
      <dsp:txXfrm>
        <a:off x="3368415" y="6152669"/>
        <a:ext cx="400626" cy="400626"/>
      </dsp:txXfrm>
    </dsp:sp>
    <dsp:sp modelId="{7F5CF9B7-C84A-4434-9E65-46DF550D6BB9}">
      <dsp:nvSpPr>
        <dsp:cNvPr id="0" name=""/>
        <dsp:cNvSpPr/>
      </dsp:nvSpPr>
      <dsp:spPr>
        <a:xfrm>
          <a:off x="2416577" y="5801688"/>
          <a:ext cx="566570" cy="566570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Grand County</a:t>
          </a:r>
        </a:p>
      </dsp:txBody>
      <dsp:txXfrm>
        <a:off x="2499549" y="5884660"/>
        <a:ext cx="400626" cy="400626"/>
      </dsp:txXfrm>
    </dsp:sp>
    <dsp:sp modelId="{D4A315EB-F09B-44D1-9E8D-EB8522C3D690}">
      <dsp:nvSpPr>
        <dsp:cNvPr id="0" name=""/>
        <dsp:cNvSpPr/>
      </dsp:nvSpPr>
      <dsp:spPr>
        <a:xfrm>
          <a:off x="1665310" y="5289482"/>
          <a:ext cx="566570" cy="566570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Estes Valley Rec &amp; Park</a:t>
          </a:r>
        </a:p>
      </dsp:txBody>
      <dsp:txXfrm>
        <a:off x="1748282" y="5372454"/>
        <a:ext cx="400626" cy="400626"/>
      </dsp:txXfrm>
    </dsp:sp>
    <dsp:sp modelId="{65F572C5-8775-477D-A64E-FA903E195357}">
      <dsp:nvSpPr>
        <dsp:cNvPr id="0" name=""/>
        <dsp:cNvSpPr/>
      </dsp:nvSpPr>
      <dsp:spPr>
        <a:xfrm>
          <a:off x="1098395" y="4578593"/>
          <a:ext cx="566570" cy="566570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Larimer County</a:t>
          </a:r>
        </a:p>
      </dsp:txBody>
      <dsp:txXfrm>
        <a:off x="1181367" y="4661565"/>
        <a:ext cx="400626" cy="400626"/>
      </dsp:txXfrm>
    </dsp:sp>
    <dsp:sp modelId="{EA73FD65-78D1-49F5-ABFD-830B205BD1A7}">
      <dsp:nvSpPr>
        <dsp:cNvPr id="0" name=""/>
        <dsp:cNvSpPr/>
      </dsp:nvSpPr>
      <dsp:spPr>
        <a:xfrm>
          <a:off x="766204" y="3732185"/>
          <a:ext cx="566570" cy="56657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Middle Park Cons </a:t>
          </a:r>
          <a:r>
            <a:rPr lang="en-US" sz="900" kern="1200" err="1"/>
            <a:t>Dist</a:t>
          </a:r>
          <a:endParaRPr lang="en-US" sz="900" kern="1200"/>
        </a:p>
      </dsp:txBody>
      <dsp:txXfrm>
        <a:off x="849176" y="3815157"/>
        <a:ext cx="400626" cy="400626"/>
      </dsp:txXfrm>
    </dsp:sp>
    <dsp:sp modelId="{D7FF9677-22BB-41A9-8152-0B228A76D141}">
      <dsp:nvSpPr>
        <dsp:cNvPr id="0" name=""/>
        <dsp:cNvSpPr/>
      </dsp:nvSpPr>
      <dsp:spPr>
        <a:xfrm>
          <a:off x="698255" y="2825466"/>
          <a:ext cx="566570" cy="56657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Northern Water</a:t>
          </a:r>
        </a:p>
      </dsp:txBody>
      <dsp:txXfrm>
        <a:off x="781227" y="2908438"/>
        <a:ext cx="400626" cy="400626"/>
      </dsp:txXfrm>
    </dsp:sp>
    <dsp:sp modelId="{DBFC086B-FE13-41A4-85D6-C43DEB9C7327}">
      <dsp:nvSpPr>
        <dsp:cNvPr id="0" name=""/>
        <dsp:cNvSpPr/>
      </dsp:nvSpPr>
      <dsp:spPr>
        <a:xfrm>
          <a:off x="900585" y="1939001"/>
          <a:ext cx="566570" cy="566570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NWCCOG</a:t>
          </a:r>
        </a:p>
      </dsp:txBody>
      <dsp:txXfrm>
        <a:off x="983557" y="2021973"/>
        <a:ext cx="400626" cy="400626"/>
      </dsp:txXfrm>
    </dsp:sp>
    <dsp:sp modelId="{5EF91C8A-6480-4D0D-AB58-5043EF33F730}">
      <dsp:nvSpPr>
        <dsp:cNvPr id="0" name=""/>
        <dsp:cNvSpPr/>
      </dsp:nvSpPr>
      <dsp:spPr>
        <a:xfrm>
          <a:off x="1355216" y="1151557"/>
          <a:ext cx="566570" cy="566570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PRPA</a:t>
          </a:r>
        </a:p>
      </dsp:txBody>
      <dsp:txXfrm>
        <a:off x="1438188" y="1234529"/>
        <a:ext cx="400626" cy="400626"/>
      </dsp:txXfrm>
    </dsp:sp>
    <dsp:sp modelId="{AAC8464D-002A-45D8-A058-5599995AEF97}">
      <dsp:nvSpPr>
        <dsp:cNvPr id="0" name=""/>
        <dsp:cNvSpPr/>
      </dsp:nvSpPr>
      <dsp:spPr>
        <a:xfrm>
          <a:off x="2021752" y="533102"/>
          <a:ext cx="566570" cy="566570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Estes Park</a:t>
          </a:r>
        </a:p>
      </dsp:txBody>
      <dsp:txXfrm>
        <a:off x="2104724" y="616074"/>
        <a:ext cx="400626" cy="400626"/>
      </dsp:txXfrm>
    </dsp:sp>
    <dsp:sp modelId="{199EB2A2-130A-439D-9445-A8BC80CAE5C0}">
      <dsp:nvSpPr>
        <dsp:cNvPr id="0" name=""/>
        <dsp:cNvSpPr/>
      </dsp:nvSpPr>
      <dsp:spPr>
        <a:xfrm>
          <a:off x="2840968" y="138588"/>
          <a:ext cx="566570" cy="56657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Grand Lake</a:t>
          </a:r>
        </a:p>
      </dsp:txBody>
      <dsp:txXfrm>
        <a:off x="2923940" y="221560"/>
        <a:ext cx="400626" cy="4006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A3E2BD-4055-4CED-8345-45BAFF4968BD}">
      <dsp:nvSpPr>
        <dsp:cNvPr id="0" name=""/>
        <dsp:cNvSpPr/>
      </dsp:nvSpPr>
      <dsp:spPr>
        <a:xfrm>
          <a:off x="1102615" y="3345"/>
          <a:ext cx="1440000" cy="110332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8 Federal</a:t>
          </a:r>
        </a:p>
      </dsp:txBody>
      <dsp:txXfrm>
        <a:off x="1102615" y="3345"/>
        <a:ext cx="1440000" cy="1103329"/>
      </dsp:txXfrm>
    </dsp:sp>
    <dsp:sp modelId="{8AD6FBFC-A1A4-4531-841B-C6F5165310DC}">
      <dsp:nvSpPr>
        <dsp:cNvPr id="0" name=""/>
        <dsp:cNvSpPr/>
      </dsp:nvSpPr>
      <dsp:spPr>
        <a:xfrm>
          <a:off x="1305115" y="1161841"/>
          <a:ext cx="1035000" cy="110332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3 State</a:t>
          </a:r>
        </a:p>
      </dsp:txBody>
      <dsp:txXfrm>
        <a:off x="1305115" y="1161841"/>
        <a:ext cx="1035000" cy="1103329"/>
      </dsp:txXfrm>
    </dsp:sp>
    <dsp:sp modelId="{E3FB0A3D-E330-49E2-A5D0-11F94B58B030}">
      <dsp:nvSpPr>
        <dsp:cNvPr id="0" name=""/>
        <dsp:cNvSpPr/>
      </dsp:nvSpPr>
      <dsp:spPr>
        <a:xfrm>
          <a:off x="278480" y="2320337"/>
          <a:ext cx="3088269" cy="110332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10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Local Government</a:t>
          </a:r>
        </a:p>
      </dsp:txBody>
      <dsp:txXfrm>
        <a:off x="278480" y="2320337"/>
        <a:ext cx="3088269" cy="11033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4FC941-0E61-4BDA-95F1-477D71F17BDF}">
      <dsp:nvSpPr>
        <dsp:cNvPr id="0" name=""/>
        <dsp:cNvSpPr/>
      </dsp:nvSpPr>
      <dsp:spPr>
        <a:xfrm>
          <a:off x="0" y="2252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600273-9B9B-4FDF-B0ED-DE43E36AF81A}">
      <dsp:nvSpPr>
        <dsp:cNvPr id="0" name=""/>
        <dsp:cNvSpPr/>
      </dsp:nvSpPr>
      <dsp:spPr>
        <a:xfrm>
          <a:off x="0" y="2252"/>
          <a:ext cx="10515600" cy="768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500" i="0" kern="1200" dirty="0"/>
            <a:t>Outstanding water designation is a significant distraction from existing efforts that stretches limited resources to improve Grand Lake clarity</a:t>
          </a:r>
        </a:p>
      </dsp:txBody>
      <dsp:txXfrm>
        <a:off x="0" y="2252"/>
        <a:ext cx="10515600" cy="768138"/>
      </dsp:txXfrm>
    </dsp:sp>
    <dsp:sp modelId="{2994BD47-D261-4DFE-9DF8-20FDFD6C57FE}">
      <dsp:nvSpPr>
        <dsp:cNvPr id="0" name=""/>
        <dsp:cNvSpPr/>
      </dsp:nvSpPr>
      <dsp:spPr>
        <a:xfrm>
          <a:off x="0" y="770391"/>
          <a:ext cx="10515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F178C6-DA65-460B-BDDB-91BABD15CE16}">
      <dsp:nvSpPr>
        <dsp:cNvPr id="0" name=""/>
        <dsp:cNvSpPr/>
      </dsp:nvSpPr>
      <dsp:spPr>
        <a:xfrm>
          <a:off x="0" y="770391"/>
          <a:ext cx="10515600" cy="768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400" i="0" kern="1200" dirty="0"/>
            <a:t>Proposal will likely complicate existing processes that work to improve Grand Lake clarity</a:t>
          </a:r>
        </a:p>
      </dsp:txBody>
      <dsp:txXfrm>
        <a:off x="0" y="770391"/>
        <a:ext cx="10515600" cy="768138"/>
      </dsp:txXfrm>
    </dsp:sp>
    <dsp:sp modelId="{96891C0F-4536-494D-9DE5-C5C282505E3D}">
      <dsp:nvSpPr>
        <dsp:cNvPr id="0" name=""/>
        <dsp:cNvSpPr/>
      </dsp:nvSpPr>
      <dsp:spPr>
        <a:xfrm>
          <a:off x="0" y="1538530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D5B327-36A0-4926-961E-7907C533433E}">
      <dsp:nvSpPr>
        <dsp:cNvPr id="0" name=""/>
        <dsp:cNvSpPr/>
      </dsp:nvSpPr>
      <dsp:spPr>
        <a:xfrm>
          <a:off x="0" y="1538530"/>
          <a:ext cx="10515600" cy="768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400" i="0" kern="1200"/>
            <a:t>Proposal threatens years of collaborative work and efforts to develop trust and cooperation</a:t>
          </a:r>
        </a:p>
      </dsp:txBody>
      <dsp:txXfrm>
        <a:off x="0" y="1538530"/>
        <a:ext cx="10515600" cy="768138"/>
      </dsp:txXfrm>
    </dsp:sp>
    <dsp:sp modelId="{9D8BBCC9-B6BD-4FA8-BC98-E399CF1DCCFB}">
      <dsp:nvSpPr>
        <dsp:cNvPr id="0" name=""/>
        <dsp:cNvSpPr/>
      </dsp:nvSpPr>
      <dsp:spPr>
        <a:xfrm>
          <a:off x="0" y="2306669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589D6C-DADA-4716-AD9F-7A7736E4D587}">
      <dsp:nvSpPr>
        <dsp:cNvPr id="0" name=""/>
        <dsp:cNvSpPr/>
      </dsp:nvSpPr>
      <dsp:spPr>
        <a:xfrm>
          <a:off x="0" y="2306669"/>
          <a:ext cx="10515600" cy="768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400" i="0" kern="1200"/>
            <a:t>Designation is unnecessary to protect Grand Lake in light of existing agreements and commitments</a:t>
          </a:r>
        </a:p>
      </dsp:txBody>
      <dsp:txXfrm>
        <a:off x="0" y="2306669"/>
        <a:ext cx="10515600" cy="768138"/>
      </dsp:txXfrm>
    </dsp:sp>
    <dsp:sp modelId="{D3ECE59D-32D9-4674-B9F3-67D0ACB3DB89}">
      <dsp:nvSpPr>
        <dsp:cNvPr id="0" name=""/>
        <dsp:cNvSpPr/>
      </dsp:nvSpPr>
      <dsp:spPr>
        <a:xfrm>
          <a:off x="0" y="3074808"/>
          <a:ext cx="1051560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F2A112-B42D-4339-83D5-41875A04F11B}">
      <dsp:nvSpPr>
        <dsp:cNvPr id="0" name=""/>
        <dsp:cNvSpPr/>
      </dsp:nvSpPr>
      <dsp:spPr>
        <a:xfrm>
          <a:off x="0" y="3074808"/>
          <a:ext cx="10515600" cy="768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400" i="0" kern="1200" dirty="0"/>
            <a:t>Reclamation’s NEPA process will determine what alternatives are feasible</a:t>
          </a:r>
        </a:p>
      </dsp:txBody>
      <dsp:txXfrm>
        <a:off x="0" y="3074808"/>
        <a:ext cx="10515600" cy="768138"/>
      </dsp:txXfrm>
    </dsp:sp>
    <dsp:sp modelId="{0B0DA4B4-DD9D-4229-A73F-E78D65470AFC}">
      <dsp:nvSpPr>
        <dsp:cNvPr id="0" name=""/>
        <dsp:cNvSpPr/>
      </dsp:nvSpPr>
      <dsp:spPr>
        <a:xfrm>
          <a:off x="0" y="3842947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5EBFA0-96F8-4CBD-A8DD-DB04500624FB}">
      <dsp:nvSpPr>
        <dsp:cNvPr id="0" name=""/>
        <dsp:cNvSpPr/>
      </dsp:nvSpPr>
      <dsp:spPr>
        <a:xfrm>
          <a:off x="0" y="3842947"/>
          <a:ext cx="10515600" cy="768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400" i="0" kern="1200"/>
            <a:t>Allow existing efforts to play out and move forward without unnecessary obstructions</a:t>
          </a:r>
        </a:p>
      </dsp:txBody>
      <dsp:txXfrm>
        <a:off x="0" y="3842947"/>
        <a:ext cx="10515600" cy="768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20B92F-CCEA-4BA9-AF53-4123D9652783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E657A-C320-48D6-8392-21A874999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856A4A-CC5B-4533-9129-649B8BA5296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56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856A4A-CC5B-4533-9129-649B8BA5296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87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856A4A-CC5B-4533-9129-649B8BA5296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748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4CDCB-A6FE-4F01-862E-345BE17222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94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D26B6-6698-42DC-8787-9E388544024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31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4CDCB-A6FE-4F01-862E-345BE172226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45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….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E657A-C320-48D6-8392-21A8749991B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468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83179-C812-4CDB-9FFC-62869C222953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403D-07CB-485D-84E9-D590CC12C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145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83179-C812-4CDB-9FFC-62869C222953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403D-07CB-485D-84E9-D590CC12C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73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83179-C812-4CDB-9FFC-62869C222953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403D-07CB-485D-84E9-D590CC12C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33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83179-C812-4CDB-9FFC-62869C222953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403D-07CB-485D-84E9-D590CC12C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15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83179-C812-4CDB-9FFC-62869C222953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403D-07CB-485D-84E9-D590CC12C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021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83179-C812-4CDB-9FFC-62869C222953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403D-07CB-485D-84E9-D590CC12C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74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83179-C812-4CDB-9FFC-62869C222953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403D-07CB-485D-84E9-D590CC12C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35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83179-C812-4CDB-9FFC-62869C222953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403D-07CB-485D-84E9-D590CC12C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62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83179-C812-4CDB-9FFC-62869C222953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403D-07CB-485D-84E9-D590CC12C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95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83179-C812-4CDB-9FFC-62869C222953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403D-07CB-485D-84E9-D590CC12C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919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83179-C812-4CDB-9FFC-62869C222953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403D-07CB-485D-84E9-D590CC12C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52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83179-C812-4CDB-9FFC-62869C222953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5403D-07CB-485D-84E9-D590CC12C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895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source=images&amp;cd=&amp;cad=rja&amp;docid=aWGu7JVUZcs2EM&amp;tbnid=HbDdkSQXtJhRrM:&amp;ved=0CAgQjRwwAA&amp;url=http://www.miseagrant.umich.edu/flow/U2/U2-L4_clarity.html&amp;ei=vQdLUoHSNo3lyAGozoHIDg&amp;psig=AFQjCNGe77T7BAbTggNY_3pcZL7ZrhtbpA&amp;ust=1380735293953221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&amp;ehk=YT73dLDIAT8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&amp;ehk=D4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&amp;ehk=LvPp8nQAT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&amp;ehk=PkHenqa8LhjcGazIRCjjVA&amp;r=0&amp;pid=OfficeInsert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evincent@northernwater.org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ody of water with a mountain in the background&#10;&#10;Description generated with very high confidence">
            <a:extLst>
              <a:ext uri="{FF2B5EF4-FFF2-40B4-BE49-F238E27FC236}">
                <a16:creationId xmlns:a16="http://schemas.microsoft.com/office/drawing/2014/main" id="{00B7C2BB-DCCA-4BAE-A7EC-638C422F96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4" b="8427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B9BD5D-37A9-4DCA-801C-C279207785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Northern Water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6D7722-3177-4460-8AAD-0CE01AB5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208 Plan Revisions  - Grand Lake Outstanding Waters Designation Proposal</a:t>
            </a:r>
          </a:p>
          <a:p>
            <a:r>
              <a:rPr lang="en-US">
                <a:solidFill>
                  <a:srgbClr val="FFFFFF"/>
                </a:solidFill>
              </a:rPr>
              <a:t>July 27, NWCCOG Hearing</a:t>
            </a:r>
          </a:p>
        </p:txBody>
      </p:sp>
      <p:pic>
        <p:nvPicPr>
          <p:cNvPr id="8" name="Picture 7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FD34B792-4F1B-4235-84A1-B5F19B8B2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304" y="5027676"/>
            <a:ext cx="1978152" cy="78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90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29" y="2080751"/>
            <a:ext cx="4769069" cy="169227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000">
                <a:solidFill>
                  <a:schemeClr val="tx1"/>
                </a:solidFill>
              </a:rPr>
              <a:t>Senate Document 80 </a:t>
            </a:r>
            <a:br>
              <a:rPr lang="en-US" sz="4000">
                <a:solidFill>
                  <a:schemeClr val="tx1"/>
                </a:solidFill>
              </a:rPr>
            </a:br>
            <a:r>
              <a:rPr lang="en-US" sz="4000" i="1">
                <a:solidFill>
                  <a:schemeClr val="tx1"/>
                </a:solidFill>
              </a:rPr>
              <a:t>(Primary Purposes*)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fld id="{08856A4A-CC5B-4533-9129-649B8BA5296E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64508320"/>
              </p:ext>
            </p:extLst>
          </p:nvPr>
        </p:nvGraphicFramePr>
        <p:xfrm>
          <a:off x="3941379" y="315310"/>
          <a:ext cx="7772400" cy="6041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4AAC16F-7DA9-489E-AB19-149B0E0FAAA2}"/>
              </a:ext>
            </a:extLst>
          </p:cNvPr>
          <p:cNvSpPr txBox="1"/>
          <p:nvPr/>
        </p:nvSpPr>
        <p:spPr>
          <a:xfrm>
            <a:off x="130630" y="5892581"/>
            <a:ext cx="3363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*listing order does not indicate ranking of importance</a:t>
            </a:r>
          </a:p>
        </p:txBody>
      </p:sp>
    </p:spTree>
    <p:extLst>
      <p:ext uri="{BB962C8B-B14F-4D97-AF65-F5344CB8AC3E}">
        <p14:creationId xmlns:p14="http://schemas.microsoft.com/office/powerpoint/2010/main" val="273530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90F483-E08C-4A60-B9EC-98EC5A139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0353332-E067-4549-A4D4-A0FDB959EC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8C0601-292B-4097-B5CA-487EE924EA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8A5EA85-8B69-40EA-B1C4-721B6AF5E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57955F-5256-47A4-991B-E50330B5B6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7F20153-3B00-4ECE-9E7E-7C807CF2C5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43312C-B0C4-4339-B44D-6B140A505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ED68969-918C-49ED-B399-2D5FE7994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C52FB5-EE98-4C07-BCDE-0228D7492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DD4973F-7F3E-410C-8356-E9EAB9B59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685D77-C145-4CC7-BB8F-575056FDB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0" y="4648200"/>
            <a:ext cx="4935773" cy="685800"/>
          </a:xfrm>
        </p:spPr>
        <p:txBody>
          <a:bodyPr>
            <a:normAutofit/>
          </a:bodyPr>
          <a:lstStyle/>
          <a:p>
            <a:r>
              <a:rPr lang="en-US"/>
              <a:t>Clarity &amp; </a:t>
            </a:r>
            <a:r>
              <a:rPr lang="en-US" err="1"/>
              <a:t>Secchi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141547" y="6363548"/>
            <a:ext cx="4050453" cy="464820"/>
          </a:xfrm>
          <a:prstGeom prst="rect">
            <a:avLst/>
          </a:prstGeom>
        </p:spPr>
        <p:txBody>
          <a:bodyPr/>
          <a:lstStyle/>
          <a:p>
            <a:fld id="{08856A4A-CC5B-4533-9129-649B8BA5296E}" type="slidenum">
              <a:rPr lang="en-US" smtClean="0"/>
              <a:t>11</a:t>
            </a:fld>
            <a:endParaRPr lang="en-US"/>
          </a:p>
        </p:txBody>
      </p:sp>
      <p:pic>
        <p:nvPicPr>
          <p:cNvPr id="1026" name="Picture 2" descr="W:\pics for presentations\WQ Pics\Clarity Jul 2010 - GL Mayor Secchi dip in\IMG00102-20100717-09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0"/>
            <a:ext cx="7112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miseagrant.umich.edu/flow/images/secchi_disk-lg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71750"/>
            <a:ext cx="73025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4267200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44801" y="2895601"/>
            <a:ext cx="18288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with low particles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80000" y="2895601"/>
            <a:ext cx="18288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with high particles</a:t>
            </a:r>
          </a:p>
        </p:txBody>
      </p:sp>
    </p:spTree>
    <p:extLst>
      <p:ext uri="{BB962C8B-B14F-4D97-AF65-F5344CB8AC3E}">
        <p14:creationId xmlns:p14="http://schemas.microsoft.com/office/powerpoint/2010/main" val="2396249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 noGrp="1"/>
          </p:cNvGraphicFramePr>
          <p:nvPr>
            <p:extLst/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1524000" y="5181600"/>
            <a:ext cx="5080000" cy="990600"/>
            <a:chOff x="914400" y="4876800"/>
            <a:chExt cx="3810000" cy="990600"/>
          </a:xfrm>
        </p:grpSpPr>
        <p:cxnSp>
          <p:nvCxnSpPr>
            <p:cNvPr id="4" name="Straight Arrow Connector 3"/>
            <p:cNvCxnSpPr/>
            <p:nvPr/>
          </p:nvCxnSpPr>
          <p:spPr>
            <a:xfrm flipH="1">
              <a:off x="914400" y="5486400"/>
              <a:ext cx="1524000" cy="38100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451226" y="4876800"/>
              <a:ext cx="227317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C000"/>
                  </a:solidFill>
                </a:rPr>
                <a:t>9.2 m Sep 1941</a:t>
              </a:r>
            </a:p>
            <a:p>
              <a:r>
                <a:rPr lang="en-US" sz="2400" b="1">
                  <a:solidFill>
                    <a:srgbClr val="FFC000"/>
                  </a:solidFill>
                </a:rPr>
                <a:t>Pre-CBT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141547" y="6363548"/>
            <a:ext cx="4050453" cy="464820"/>
          </a:xfrm>
          <a:prstGeom prst="rect">
            <a:avLst/>
          </a:prstGeom>
        </p:spPr>
        <p:txBody>
          <a:bodyPr/>
          <a:lstStyle/>
          <a:p>
            <a:fld id="{08856A4A-CC5B-4533-9129-649B8BA529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58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9 Laws, Rules and &lt;strong&gt;Regulations&lt;/strong&gt; That Can Cost You More Than Money ..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269" y="859580"/>
            <a:ext cx="4476182" cy="2405947"/>
          </a:xfrm>
          <a:prstGeom prst="rect">
            <a:avLst/>
          </a:prstGeom>
          <a:effectLst>
            <a:reflection blurRad="38100" stA="52000" endA="300" endPos="30000" dir="5400000" sy="-100000" algn="bl" rotWithShape="0"/>
            <a:softEdge rad="1905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89" y="4464028"/>
            <a:ext cx="10665311" cy="1641490"/>
          </a:xfrm>
        </p:spPr>
        <p:txBody>
          <a:bodyPr vert="horz" wrap="square" lIns="91440" tIns="45720" rIns="91440" bIns="45720" rtlCol="0" anchor="t">
            <a:normAutofit fontScale="90000"/>
          </a:bodyPr>
          <a:lstStyle/>
          <a:p>
            <a:pPr algn="r">
              <a:lnSpc>
                <a:spcPct val="70000"/>
              </a:lnSpc>
            </a:pPr>
            <a:r>
              <a:rPr lang="en-US" sz="74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</a:rPr>
              <a:t>Grand lake Clarity Standard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fld id="{08856A4A-CC5B-4533-9129-649B8BA5296E}" type="slidenum">
              <a:rPr lang="en-US" smtClean="0"/>
              <a:pPr defTabSz="91440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69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16005" y="5367908"/>
            <a:ext cx="3175996" cy="1490093"/>
          </a:xfrm>
          <a:custGeom>
            <a:avLst/>
            <a:gdLst>
              <a:gd name="connsiteX0" fmla="*/ 2485888 w 3175996"/>
              <a:gd name="connsiteY0" fmla="*/ 1490093 h 1490093"/>
              <a:gd name="connsiteX1" fmla="*/ 0 w 3175996"/>
              <a:gd name="connsiteY1" fmla="*/ 1490093 h 1490093"/>
              <a:gd name="connsiteX2" fmla="*/ 0 w 3175996"/>
              <a:gd name="connsiteY2" fmla="*/ 0 h 1490093"/>
              <a:gd name="connsiteX3" fmla="*/ 3175996 w 3175996"/>
              <a:gd name="connsiteY3" fmla="*/ 0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996" h="1490093">
                <a:moveTo>
                  <a:pt x="2485888" y="1490093"/>
                </a:moveTo>
                <a:lnTo>
                  <a:pt x="0" y="1490093"/>
                </a:lnTo>
                <a:lnTo>
                  <a:pt x="0" y="0"/>
                </a:lnTo>
                <a:lnTo>
                  <a:pt x="317599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262" y="5367908"/>
            <a:ext cx="9566296" cy="1490093"/>
          </a:xfrm>
          <a:custGeom>
            <a:avLst/>
            <a:gdLst>
              <a:gd name="connsiteX0" fmla="*/ 0 w 9566296"/>
              <a:gd name="connsiteY0" fmla="*/ 0 h 1490093"/>
              <a:gd name="connsiteX1" fmla="*/ 405267 w 9566296"/>
              <a:gd name="connsiteY1" fmla="*/ 0 h 1490093"/>
              <a:gd name="connsiteX2" fmla="*/ 631857 w 9566296"/>
              <a:gd name="connsiteY2" fmla="*/ 0 h 1490093"/>
              <a:gd name="connsiteX3" fmla="*/ 2451761 w 9566296"/>
              <a:gd name="connsiteY3" fmla="*/ 0 h 1490093"/>
              <a:gd name="connsiteX4" fmla="*/ 2901880 w 9566296"/>
              <a:gd name="connsiteY4" fmla="*/ 0 h 1490093"/>
              <a:gd name="connsiteX5" fmla="*/ 3641106 w 9566296"/>
              <a:gd name="connsiteY5" fmla="*/ 0 h 1490093"/>
              <a:gd name="connsiteX6" fmla="*/ 9566296 w 9566296"/>
              <a:gd name="connsiteY6" fmla="*/ 0 h 1490093"/>
              <a:gd name="connsiteX7" fmla="*/ 8876188 w 9566296"/>
              <a:gd name="connsiteY7" fmla="*/ 1490093 h 1490093"/>
              <a:gd name="connsiteX8" fmla="*/ 631857 w 9566296"/>
              <a:gd name="connsiteY8" fmla="*/ 1490093 h 1490093"/>
              <a:gd name="connsiteX9" fmla="*/ 405267 w 9566296"/>
              <a:gd name="connsiteY9" fmla="*/ 1490093 h 1490093"/>
              <a:gd name="connsiteX10" fmla="*/ 0 w 9566296"/>
              <a:gd name="connsiteY10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66296" h="1490093">
                <a:moveTo>
                  <a:pt x="0" y="0"/>
                </a:moveTo>
                <a:lnTo>
                  <a:pt x="405267" y="0"/>
                </a:lnTo>
                <a:lnTo>
                  <a:pt x="631857" y="0"/>
                </a:lnTo>
                <a:lnTo>
                  <a:pt x="2451761" y="0"/>
                </a:lnTo>
                <a:lnTo>
                  <a:pt x="2901880" y="0"/>
                </a:lnTo>
                <a:lnTo>
                  <a:pt x="3641106" y="0"/>
                </a:lnTo>
                <a:lnTo>
                  <a:pt x="9566296" y="0"/>
                </a:lnTo>
                <a:lnTo>
                  <a:pt x="8876188" y="1490093"/>
                </a:lnTo>
                <a:lnTo>
                  <a:pt x="631857" y="1490093"/>
                </a:lnTo>
                <a:lnTo>
                  <a:pt x="405267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8297233"/>
              </p:ext>
            </p:extLst>
          </p:nvPr>
        </p:nvGraphicFramePr>
        <p:xfrm>
          <a:off x="187779" y="228600"/>
          <a:ext cx="11781064" cy="66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93480D6-5642-4CE5-A01A-F14562384B4E}"/>
              </a:ext>
            </a:extLst>
          </p:cNvPr>
          <p:cNvSpPr txBox="1"/>
          <p:nvPr/>
        </p:nvSpPr>
        <p:spPr>
          <a:xfrm>
            <a:off x="3551465" y="5249635"/>
            <a:ext cx="63599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/>
              <a:t>13 YEARS</a:t>
            </a:r>
          </a:p>
        </p:txBody>
      </p:sp>
    </p:spTree>
    <p:extLst>
      <p:ext uri="{BB962C8B-B14F-4D97-AF65-F5344CB8AC3E}">
        <p14:creationId xmlns:p14="http://schemas.microsoft.com/office/powerpoint/2010/main" val="226909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69184A3-8424-44E0-8254-13158656E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57C6904-8BFE-43C8-8FDE-136914D245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BD38989-CD06-4A99-BCCE-71BAB30C1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794359F-A791-4138-9D00-5FC7BA75C6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A488DC7-B210-49CF-BEE3-1BF99F250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B4200DF-0FA2-421F-8D95-D3911FCF46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1CE1A04-1724-44F2-8088-7C60B0AAB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7BBD4C6-EF0A-4B20-9ACA-FF6C081A3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8B1A832-0345-46E3-BCF7-FF58331445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1222F67-F93A-4AA2-BBC8-AC4ACED374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BB1BD8E-2972-41B7-9DB3-11A89FD24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3002DEE-9021-451F-ADD2-42DA3C9F5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4BC9D74-F63B-48E2-A074-9ADE7CFF80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69C6BB5-4364-422C-AE89-4AD01A9031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B5854CD-33CC-4DCB-B9D5-42C970275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D40CECD-89EC-4DA7-AF7F-2DBED5684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89A4435-E260-4430-9511-06C406F7A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One"/>
        </p:bldSub>
      </p:bldGraphic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657" y="179070"/>
            <a:ext cx="3988242" cy="1646555"/>
          </a:xfrm>
        </p:spPr>
        <p:txBody>
          <a:bodyPr>
            <a:normAutofit/>
          </a:bodyPr>
          <a:lstStyle/>
          <a:p>
            <a:r>
              <a:rPr lang="en-US"/>
              <a:t>Cooperating Agencies (21)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3999506" y="119270"/>
          <a:ext cx="8046720" cy="6639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/>
          </p:nvPr>
        </p:nvGraphicFramePr>
        <p:xfrm>
          <a:off x="273657" y="2345633"/>
          <a:ext cx="3645231" cy="3427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9599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D6345E1-8180-4EA8-9970-293CE2E994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4162717-0A59-41CE-BEB9-54424EAE75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D71BD63-EA2F-45F2-B5BC-846F97C1A4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E8A529-06A9-461A-B5C0-0A69152D2F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B3E82FC-FEB7-40AC-AE6C-B80ADADB5F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6BE5D84-CC87-4501-B904-46298DC41D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DD8C79-A6B2-4B95-A41A-182796737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293DC6E-A2EB-4DD1-AE6C-A83BDACD7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CC91FD-A59F-4289-9E08-DF9509EB5A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E3FF32D-A3E7-47F8-97BD-11C4D11300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D6D4EA-2A9B-4B2A-A3FD-EF018D277A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D44C8A5-A183-4D55-AE43-FB19705933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B305021-6D7A-4EAC-8774-E6EA5B7D22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8BCA3F-0E88-427C-841D-C632BABDD1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528755C-9107-4D94-BC6B-E2A791D724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640CE2-1B86-47DA-970D-EE3C2C95BB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40B3AE-EF87-4004-A9D1-EA3F87DD4C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43CDC76-1075-47AC-8AE8-50878FA466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43FD0B2-9723-495A-927F-22D83B3E1B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38544C-4235-43A3-AD07-09F5BD2F27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B8961C-5C15-4529-99CB-1C6A46898A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E882FB-9D35-4E8B-ADEC-BD28F71EC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5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6C1405F-B7AA-44FB-9522-5AE0C6450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A015135-E73A-4D5A-9ABA-42F03A02CD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5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1E1B1D4-D371-4BEC-8582-DE4ACE309B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F5CF9B7-C84A-4434-9E65-46DF550D6B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E0BA6F5-F94E-42B1-9347-B9766CFB0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4A315EB-F09B-44D1-9E8D-EB8522C3D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5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E6916F-C987-4A48-A506-353199CF50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5F572C5-8775-477D-A64E-FA903E1953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45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E7F73F-F91C-4BB2-B073-20084AE8C5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A73FD65-78D1-49F5-ABFD-830B205BD1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5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643962-4F47-46D1-AC17-0CD992FBAD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7FF9677-22BB-41A9-8152-0B228A76D1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65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7931EB-36F7-4B8F-85C0-161331BC0B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BFC086B-FE13-41A4-85D6-C43DEB9C73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3D24687-E99D-4A95-B12A-44FC905683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8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EF91C8A-6480-4D0D-AB58-5043EF33F7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85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F3E1C1F-E398-416E-935E-C8288B363C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C8464D-002A-45D8-A058-5599995AEF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95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DE8964E-ED79-48B8-9BFD-0A44537A8D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9EB2A2-130A-439D-9445-A8BC80CAE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5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AF13C90-0C72-45B5-BDDC-DB24B8371F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1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FA3E2BD-4055-4CED-8345-45BAFF496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6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AD6FBFC-A1A4-4531-841B-C6F516531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1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3FB0A3D-E330-49E2-A5D0-11F94B58B0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/>
        </p:bldSub>
      </p:bldGraphic>
      <p:bldGraphic spid="5" grpId="0" uiExpand="1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7342F-5B36-49CC-B83B-BB3E34BDC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97864"/>
            <a:ext cx="10515600" cy="3364611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13 years to build trust, reach agreements and develop collaboration to start evaluating solutions</a:t>
            </a:r>
          </a:p>
        </p:txBody>
      </p:sp>
    </p:spTree>
    <p:extLst>
      <p:ext uri="{BB962C8B-B14F-4D97-AF65-F5344CB8AC3E}">
        <p14:creationId xmlns:p14="http://schemas.microsoft.com/office/powerpoint/2010/main" val="361572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8518" y="1690688"/>
            <a:ext cx="7243482" cy="5167312"/>
          </a:xfrm>
          <a:custGeom>
            <a:avLst/>
            <a:gdLst>
              <a:gd name="connsiteX0" fmla="*/ 0 w 7243482"/>
              <a:gd name="connsiteY0" fmla="*/ 0 h 5167312"/>
              <a:gd name="connsiteX1" fmla="*/ 7243482 w 7243482"/>
              <a:gd name="connsiteY1" fmla="*/ 0 h 5167312"/>
              <a:gd name="connsiteX2" fmla="*/ 7243482 w 7243482"/>
              <a:gd name="connsiteY2" fmla="*/ 5167312 h 5167312"/>
              <a:gd name="connsiteX3" fmla="*/ 221324 w 7243482"/>
              <a:gd name="connsiteY3" fmla="*/ 5167312 h 5167312"/>
              <a:gd name="connsiteX4" fmla="*/ 2615203 w 7243482"/>
              <a:gd name="connsiteY4" fmla="*/ 952 h 5167312"/>
              <a:gd name="connsiteX5" fmla="*/ 0 w 7243482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43482" h="5167312">
                <a:moveTo>
                  <a:pt x="0" y="0"/>
                </a:moveTo>
                <a:lnTo>
                  <a:pt x="7243482" y="0"/>
                </a:lnTo>
                <a:lnTo>
                  <a:pt x="7243482" y="5167312"/>
                </a:lnTo>
                <a:lnTo>
                  <a:pt x="221324" y="5167312"/>
                </a:lnTo>
                <a:lnTo>
                  <a:pt x="2615203" y="952"/>
                </a:lnTo>
                <a:lnTo>
                  <a:pt x="0" y="95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7399176" cy="5166360"/>
          </a:xfrm>
          <a:custGeom>
            <a:avLst/>
            <a:gdLst>
              <a:gd name="connsiteX0" fmla="*/ 0 w 7399176"/>
              <a:gd name="connsiteY0" fmla="*/ 0 h 5166360"/>
              <a:gd name="connsiteX1" fmla="*/ 7399176 w 7399176"/>
              <a:gd name="connsiteY1" fmla="*/ 0 h 5166360"/>
              <a:gd name="connsiteX2" fmla="*/ 5005297 w 7399176"/>
              <a:gd name="connsiteY2" fmla="*/ 5166360 h 5166360"/>
              <a:gd name="connsiteX3" fmla="*/ 0 w 7399176"/>
              <a:gd name="connsiteY3" fmla="*/ 516636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99176" h="5166360">
                <a:moveTo>
                  <a:pt x="0" y="0"/>
                </a:moveTo>
                <a:lnTo>
                  <a:pt x="7399176" y="0"/>
                </a:lnTo>
                <a:lnTo>
                  <a:pt x="5005297" y="5166360"/>
                </a:lnTo>
                <a:lnTo>
                  <a:pt x="0" y="516636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BCDBCE0E-4453-4CBC-8412-35F48CAD2A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" t="3106" r="2359" b="1350"/>
          <a:stretch/>
        </p:blipFill>
        <p:spPr>
          <a:xfrm>
            <a:off x="7215608" y="3090671"/>
            <a:ext cx="4792144" cy="3497771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D52638-8984-4FE6-B43E-0FBEB5BDD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WATER QUALITY COMMITMENTS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22632-4165-4FDD-8636-E92B0D049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" y="2012865"/>
            <a:ext cx="5257800" cy="4164098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C-BT Supplement 10 – Evaluate alternatives to improve clarity to meet the applicable clarity standard</a:t>
            </a:r>
          </a:p>
          <a:p>
            <a:r>
              <a:rPr lang="en-US">
                <a:solidFill>
                  <a:schemeClr val="bg1"/>
                </a:solidFill>
              </a:rPr>
              <a:t>Clarity Adaptive Management MOU</a:t>
            </a:r>
          </a:p>
          <a:p>
            <a:r>
              <a:rPr lang="en-US">
                <a:solidFill>
                  <a:schemeClr val="bg1"/>
                </a:solidFill>
              </a:rPr>
              <a:t>Extensive on-going water quality monitoring and reporting (WGFP)</a:t>
            </a:r>
          </a:p>
        </p:txBody>
      </p:sp>
    </p:spTree>
    <p:extLst>
      <p:ext uri="{BB962C8B-B14F-4D97-AF65-F5344CB8AC3E}">
        <p14:creationId xmlns:p14="http://schemas.microsoft.com/office/powerpoint/2010/main" val="25207216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arisbrookeManiacMagee - Geoff"/>
          <p:cNvPicPr>
            <a:picLocks noChangeAspect="1"/>
          </p:cNvPicPr>
          <p:nvPr/>
        </p:nvPicPr>
        <p:blipFill rotWithShape="1">
          <a:blip r:embed="rId2"/>
          <a:srcRect t="5894" r="2" b="9091"/>
          <a:stretch/>
        </p:blipFill>
        <p:spPr>
          <a:xfrm>
            <a:off x="6363269" y="10"/>
            <a:ext cx="4476182" cy="3481633"/>
          </a:xfrm>
          <a:prstGeom prst="rect">
            <a:avLst/>
          </a:prstGeom>
          <a:effectLst>
            <a:reflection blurRad="38100" stA="52000" endA="300" endPos="30000" dir="5400000" sy="-100000" algn="bl" rotWithShape="0"/>
            <a:softEdge rad="1905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4890406"/>
            <a:ext cx="11010900" cy="1215111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pPr algn="r"/>
            <a:r>
              <a:rPr lang="en-US" sz="48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</a:rPr>
              <a:t>Water quality in the Three Lakes is complex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35502" y="4213196"/>
            <a:ext cx="10515600" cy="1500187"/>
          </a:xfrm>
        </p:spPr>
        <p:txBody>
          <a:bodyPr>
            <a:normAutofit/>
          </a:bodyPr>
          <a:lstStyle/>
          <a:p>
            <a:r>
              <a:rPr lang="en-US"/>
              <a:t>…an interconnected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fld id="{08856A4A-CC5B-4533-9129-649B8BA5296E}" type="slidenum">
              <a:rPr lang="en-US" smtClean="0"/>
              <a:pPr defTabSz="91440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2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rapezoid 46"/>
          <p:cNvSpPr/>
          <p:nvPr/>
        </p:nvSpPr>
        <p:spPr>
          <a:xfrm rot="10800000">
            <a:off x="157655" y="3036537"/>
            <a:ext cx="5664348" cy="3130694"/>
          </a:xfrm>
          <a:custGeom>
            <a:avLst/>
            <a:gdLst>
              <a:gd name="connsiteX0" fmla="*/ 0 w 3996489"/>
              <a:gd name="connsiteY0" fmla="*/ 3032160 h 3032160"/>
              <a:gd name="connsiteX1" fmla="*/ 758040 w 3996489"/>
              <a:gd name="connsiteY1" fmla="*/ 0 h 3032160"/>
              <a:gd name="connsiteX2" fmla="*/ 3238449 w 3996489"/>
              <a:gd name="connsiteY2" fmla="*/ 0 h 3032160"/>
              <a:gd name="connsiteX3" fmla="*/ 3996489 w 3996489"/>
              <a:gd name="connsiteY3" fmla="*/ 3032160 h 3032160"/>
              <a:gd name="connsiteX4" fmla="*/ 0 w 3996489"/>
              <a:gd name="connsiteY4" fmla="*/ 3032160 h 3032160"/>
              <a:gd name="connsiteX0" fmla="*/ 0 w 3996489"/>
              <a:gd name="connsiteY0" fmla="*/ 3032160 h 3032160"/>
              <a:gd name="connsiteX1" fmla="*/ 1348590 w 3996489"/>
              <a:gd name="connsiteY1" fmla="*/ 781050 h 3032160"/>
              <a:gd name="connsiteX2" fmla="*/ 3238449 w 3996489"/>
              <a:gd name="connsiteY2" fmla="*/ 0 h 3032160"/>
              <a:gd name="connsiteX3" fmla="*/ 3996489 w 3996489"/>
              <a:gd name="connsiteY3" fmla="*/ 3032160 h 3032160"/>
              <a:gd name="connsiteX4" fmla="*/ 0 w 3996489"/>
              <a:gd name="connsiteY4" fmla="*/ 3032160 h 3032160"/>
              <a:gd name="connsiteX0" fmla="*/ 0 w 5044239"/>
              <a:gd name="connsiteY0" fmla="*/ 3032160 h 3032160"/>
              <a:gd name="connsiteX1" fmla="*/ 2396340 w 5044239"/>
              <a:gd name="connsiteY1" fmla="*/ 781050 h 3032160"/>
              <a:gd name="connsiteX2" fmla="*/ 4286199 w 5044239"/>
              <a:gd name="connsiteY2" fmla="*/ 0 h 3032160"/>
              <a:gd name="connsiteX3" fmla="*/ 5044239 w 5044239"/>
              <a:gd name="connsiteY3" fmla="*/ 3032160 h 3032160"/>
              <a:gd name="connsiteX4" fmla="*/ 0 w 5044239"/>
              <a:gd name="connsiteY4" fmla="*/ 3032160 h 3032160"/>
              <a:gd name="connsiteX0" fmla="*/ 0 w 5044239"/>
              <a:gd name="connsiteY0" fmla="*/ 3032160 h 3032160"/>
              <a:gd name="connsiteX1" fmla="*/ 2663040 w 5044239"/>
              <a:gd name="connsiteY1" fmla="*/ 1123950 h 3032160"/>
              <a:gd name="connsiteX2" fmla="*/ 4286199 w 5044239"/>
              <a:gd name="connsiteY2" fmla="*/ 0 h 3032160"/>
              <a:gd name="connsiteX3" fmla="*/ 5044239 w 5044239"/>
              <a:gd name="connsiteY3" fmla="*/ 3032160 h 3032160"/>
              <a:gd name="connsiteX4" fmla="*/ 0 w 5044239"/>
              <a:gd name="connsiteY4" fmla="*/ 3032160 h 3032160"/>
              <a:gd name="connsiteX0" fmla="*/ 0 w 5044239"/>
              <a:gd name="connsiteY0" fmla="*/ 3165510 h 3165510"/>
              <a:gd name="connsiteX1" fmla="*/ 2663040 w 5044239"/>
              <a:gd name="connsiteY1" fmla="*/ 1257300 h 3165510"/>
              <a:gd name="connsiteX2" fmla="*/ 4876749 w 5044239"/>
              <a:gd name="connsiteY2" fmla="*/ 0 h 3165510"/>
              <a:gd name="connsiteX3" fmla="*/ 5044239 w 5044239"/>
              <a:gd name="connsiteY3" fmla="*/ 3165510 h 3165510"/>
              <a:gd name="connsiteX4" fmla="*/ 0 w 5044239"/>
              <a:gd name="connsiteY4" fmla="*/ 3165510 h 3165510"/>
              <a:gd name="connsiteX0" fmla="*/ 0 w 5044239"/>
              <a:gd name="connsiteY0" fmla="*/ 3165510 h 3165510"/>
              <a:gd name="connsiteX1" fmla="*/ 2720190 w 5044239"/>
              <a:gd name="connsiteY1" fmla="*/ 1333500 h 3165510"/>
              <a:gd name="connsiteX2" fmla="*/ 4876749 w 5044239"/>
              <a:gd name="connsiteY2" fmla="*/ 0 h 3165510"/>
              <a:gd name="connsiteX3" fmla="*/ 5044239 w 5044239"/>
              <a:gd name="connsiteY3" fmla="*/ 3165510 h 3165510"/>
              <a:gd name="connsiteX4" fmla="*/ 0 w 5044239"/>
              <a:gd name="connsiteY4" fmla="*/ 3165510 h 3165510"/>
              <a:gd name="connsiteX0" fmla="*/ 0 w 5044239"/>
              <a:gd name="connsiteY0" fmla="*/ 3165510 h 3165510"/>
              <a:gd name="connsiteX1" fmla="*/ 3044040 w 5044239"/>
              <a:gd name="connsiteY1" fmla="*/ 209550 h 3165510"/>
              <a:gd name="connsiteX2" fmla="*/ 4876749 w 5044239"/>
              <a:gd name="connsiteY2" fmla="*/ 0 h 3165510"/>
              <a:gd name="connsiteX3" fmla="*/ 5044239 w 5044239"/>
              <a:gd name="connsiteY3" fmla="*/ 3165510 h 3165510"/>
              <a:gd name="connsiteX4" fmla="*/ 0 w 5044239"/>
              <a:gd name="connsiteY4" fmla="*/ 3165510 h 3165510"/>
              <a:gd name="connsiteX0" fmla="*/ 0 w 4225089"/>
              <a:gd name="connsiteY0" fmla="*/ 3146460 h 3165510"/>
              <a:gd name="connsiteX1" fmla="*/ 2224890 w 4225089"/>
              <a:gd name="connsiteY1" fmla="*/ 209550 h 3165510"/>
              <a:gd name="connsiteX2" fmla="*/ 4057599 w 4225089"/>
              <a:gd name="connsiteY2" fmla="*/ 0 h 3165510"/>
              <a:gd name="connsiteX3" fmla="*/ 4225089 w 4225089"/>
              <a:gd name="connsiteY3" fmla="*/ 3165510 h 3165510"/>
              <a:gd name="connsiteX4" fmla="*/ 0 w 4225089"/>
              <a:gd name="connsiteY4" fmla="*/ 3146460 h 3165510"/>
              <a:gd name="connsiteX0" fmla="*/ 0 w 4225089"/>
              <a:gd name="connsiteY0" fmla="*/ 3146460 h 3165510"/>
              <a:gd name="connsiteX1" fmla="*/ 1481940 w 4225089"/>
              <a:gd name="connsiteY1" fmla="*/ 38100 h 3165510"/>
              <a:gd name="connsiteX2" fmla="*/ 4057599 w 4225089"/>
              <a:gd name="connsiteY2" fmla="*/ 0 h 3165510"/>
              <a:gd name="connsiteX3" fmla="*/ 4225089 w 4225089"/>
              <a:gd name="connsiteY3" fmla="*/ 3165510 h 3165510"/>
              <a:gd name="connsiteX4" fmla="*/ 0 w 4225089"/>
              <a:gd name="connsiteY4" fmla="*/ 3146460 h 3165510"/>
              <a:gd name="connsiteX0" fmla="*/ 0 w 4225089"/>
              <a:gd name="connsiteY0" fmla="*/ 3146460 h 3165510"/>
              <a:gd name="connsiteX1" fmla="*/ 1748640 w 4225089"/>
              <a:gd name="connsiteY1" fmla="*/ 476250 h 3165510"/>
              <a:gd name="connsiteX2" fmla="*/ 4057599 w 4225089"/>
              <a:gd name="connsiteY2" fmla="*/ 0 h 3165510"/>
              <a:gd name="connsiteX3" fmla="*/ 4225089 w 4225089"/>
              <a:gd name="connsiteY3" fmla="*/ 3165510 h 3165510"/>
              <a:gd name="connsiteX4" fmla="*/ 0 w 4225089"/>
              <a:gd name="connsiteY4" fmla="*/ 3146460 h 3165510"/>
              <a:gd name="connsiteX0" fmla="*/ 0 w 4225089"/>
              <a:gd name="connsiteY0" fmla="*/ 3146460 h 3165510"/>
              <a:gd name="connsiteX1" fmla="*/ 1500990 w 4225089"/>
              <a:gd name="connsiteY1" fmla="*/ 57150 h 3165510"/>
              <a:gd name="connsiteX2" fmla="*/ 4057599 w 4225089"/>
              <a:gd name="connsiteY2" fmla="*/ 0 h 3165510"/>
              <a:gd name="connsiteX3" fmla="*/ 4225089 w 4225089"/>
              <a:gd name="connsiteY3" fmla="*/ 3165510 h 3165510"/>
              <a:gd name="connsiteX4" fmla="*/ 0 w 4225089"/>
              <a:gd name="connsiteY4" fmla="*/ 3146460 h 3165510"/>
              <a:gd name="connsiteX0" fmla="*/ 0 w 4225089"/>
              <a:gd name="connsiteY0" fmla="*/ 3127410 h 3146460"/>
              <a:gd name="connsiteX1" fmla="*/ 1500990 w 4225089"/>
              <a:gd name="connsiteY1" fmla="*/ 38100 h 3146460"/>
              <a:gd name="connsiteX2" fmla="*/ 3028899 w 4225089"/>
              <a:gd name="connsiteY2" fmla="*/ 0 h 3146460"/>
              <a:gd name="connsiteX3" fmla="*/ 4225089 w 4225089"/>
              <a:gd name="connsiteY3" fmla="*/ 3146460 h 3146460"/>
              <a:gd name="connsiteX4" fmla="*/ 0 w 4225089"/>
              <a:gd name="connsiteY4" fmla="*/ 3127410 h 3146460"/>
              <a:gd name="connsiteX0" fmla="*/ 0 w 4225089"/>
              <a:gd name="connsiteY0" fmla="*/ 3089310 h 3108360"/>
              <a:gd name="connsiteX1" fmla="*/ 1500990 w 4225089"/>
              <a:gd name="connsiteY1" fmla="*/ 0 h 3108360"/>
              <a:gd name="connsiteX2" fmla="*/ 3028899 w 4225089"/>
              <a:gd name="connsiteY2" fmla="*/ 24962 h 3108360"/>
              <a:gd name="connsiteX3" fmla="*/ 4225089 w 4225089"/>
              <a:gd name="connsiteY3" fmla="*/ 3108360 h 3108360"/>
              <a:gd name="connsiteX4" fmla="*/ 0 w 4225089"/>
              <a:gd name="connsiteY4" fmla="*/ 3089310 h 3108360"/>
              <a:gd name="connsiteX0" fmla="*/ 0 w 4225089"/>
              <a:gd name="connsiteY0" fmla="*/ 3111644 h 3130694"/>
              <a:gd name="connsiteX1" fmla="*/ 1500990 w 4225089"/>
              <a:gd name="connsiteY1" fmla="*/ 22334 h 3130694"/>
              <a:gd name="connsiteX2" fmla="*/ 3028899 w 4225089"/>
              <a:gd name="connsiteY2" fmla="*/ 0 h 3130694"/>
              <a:gd name="connsiteX3" fmla="*/ 4225089 w 4225089"/>
              <a:gd name="connsiteY3" fmla="*/ 3130694 h 3130694"/>
              <a:gd name="connsiteX4" fmla="*/ 0 w 4225089"/>
              <a:gd name="connsiteY4" fmla="*/ 3111644 h 3130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5089" h="3130694">
                <a:moveTo>
                  <a:pt x="0" y="3111644"/>
                </a:moveTo>
                <a:lnTo>
                  <a:pt x="1500990" y="22334"/>
                </a:lnTo>
                <a:lnTo>
                  <a:pt x="3028899" y="0"/>
                </a:lnTo>
                <a:lnTo>
                  <a:pt x="4225089" y="3130694"/>
                </a:lnTo>
                <a:lnTo>
                  <a:pt x="0" y="311164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654313" y="2008075"/>
            <a:ext cx="1460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3">
                    <a:lumMod val="20000"/>
                    <a:lumOff val="80000"/>
                  </a:schemeClr>
                </a:solidFill>
              </a:rPr>
              <a:t>Grand Lake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303293" y="1825450"/>
            <a:ext cx="3850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3">
                    <a:lumMod val="20000"/>
                    <a:lumOff val="80000"/>
                  </a:schemeClr>
                </a:solidFill>
              </a:rPr>
              <a:t>Shadow Mtn. </a:t>
            </a:r>
          </a:p>
          <a:p>
            <a:pPr algn="ctr"/>
            <a:r>
              <a:rPr lang="en-US" b="1">
                <a:solidFill>
                  <a:schemeClr val="accent3">
                    <a:lumMod val="20000"/>
                    <a:lumOff val="80000"/>
                  </a:schemeClr>
                </a:solidFill>
              </a:rPr>
              <a:t>Reservoir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010325" y="2525897"/>
            <a:ext cx="3850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3">
                    <a:lumMod val="20000"/>
                    <a:lumOff val="80000"/>
                  </a:schemeClr>
                </a:solidFill>
              </a:rPr>
              <a:t>Granby</a:t>
            </a:r>
            <a:r>
              <a:rPr lang="en-US" sz="2400" b="1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>
                <a:solidFill>
                  <a:schemeClr val="accent3">
                    <a:lumMod val="20000"/>
                    <a:lumOff val="80000"/>
                  </a:schemeClr>
                </a:solidFill>
              </a:rPr>
              <a:t>Reservoir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11068379" y="2625310"/>
            <a:ext cx="873123" cy="1767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4860792" y="5099584"/>
            <a:ext cx="1493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solidFill>
                  <a:srgbClr val="FFFF00"/>
                </a:solidFill>
              </a:rPr>
              <a:t>Granby  Pump Canal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8211353" y="3803793"/>
            <a:ext cx="1675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C000"/>
                </a:solidFill>
              </a:rPr>
              <a:t>Connecting Channel</a:t>
            </a:r>
          </a:p>
        </p:txBody>
      </p:sp>
      <p:cxnSp>
        <p:nvCxnSpPr>
          <p:cNvPr id="90" name="Straight Connector 89"/>
          <p:cNvCxnSpPr>
            <a:cxnSpLocks/>
          </p:cNvCxnSpPr>
          <p:nvPr/>
        </p:nvCxnSpPr>
        <p:spPr>
          <a:xfrm flipH="1" flipV="1">
            <a:off x="9501723" y="2862503"/>
            <a:ext cx="5634" cy="967948"/>
          </a:xfrm>
          <a:prstGeom prst="line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787543" y="5948418"/>
            <a:ext cx="869725" cy="1767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 bwMode="auto">
          <a:xfrm>
            <a:off x="3924820" y="2866052"/>
            <a:ext cx="3139859" cy="2131835"/>
          </a:xfrm>
          <a:custGeom>
            <a:avLst/>
            <a:gdLst>
              <a:gd name="connsiteX0" fmla="*/ 0 w 2455101"/>
              <a:gd name="connsiteY0" fmla="*/ 2292263 h 2304789"/>
              <a:gd name="connsiteX1" fmla="*/ 1302707 w 2455101"/>
              <a:gd name="connsiteY1" fmla="*/ 2304789 h 2304789"/>
              <a:gd name="connsiteX2" fmla="*/ 1340285 w 2455101"/>
              <a:gd name="connsiteY2" fmla="*/ 0 h 2304789"/>
              <a:gd name="connsiteX3" fmla="*/ 2455101 w 2455101"/>
              <a:gd name="connsiteY3" fmla="*/ 12526 h 2304789"/>
              <a:gd name="connsiteX4" fmla="*/ 2455101 w 2455101"/>
              <a:gd name="connsiteY4" fmla="*/ 12526 h 2304789"/>
              <a:gd name="connsiteX0" fmla="*/ 0 w 2455101"/>
              <a:gd name="connsiteY0" fmla="*/ 2292263 h 3018773"/>
              <a:gd name="connsiteX1" fmla="*/ 1302707 w 2455101"/>
              <a:gd name="connsiteY1" fmla="*/ 3018773 h 3018773"/>
              <a:gd name="connsiteX2" fmla="*/ 1340285 w 2455101"/>
              <a:gd name="connsiteY2" fmla="*/ 0 h 3018773"/>
              <a:gd name="connsiteX3" fmla="*/ 2455101 w 2455101"/>
              <a:gd name="connsiteY3" fmla="*/ 12526 h 3018773"/>
              <a:gd name="connsiteX4" fmla="*/ 2455101 w 2455101"/>
              <a:gd name="connsiteY4" fmla="*/ 12526 h 3018773"/>
              <a:gd name="connsiteX0" fmla="*/ 0 w 2705622"/>
              <a:gd name="connsiteY0" fmla="*/ 2993721 h 3018773"/>
              <a:gd name="connsiteX1" fmla="*/ 1553228 w 2705622"/>
              <a:gd name="connsiteY1" fmla="*/ 3018773 h 3018773"/>
              <a:gd name="connsiteX2" fmla="*/ 1590806 w 2705622"/>
              <a:gd name="connsiteY2" fmla="*/ 0 h 3018773"/>
              <a:gd name="connsiteX3" fmla="*/ 2705622 w 2705622"/>
              <a:gd name="connsiteY3" fmla="*/ 12526 h 3018773"/>
              <a:gd name="connsiteX4" fmla="*/ 2705622 w 2705622"/>
              <a:gd name="connsiteY4" fmla="*/ 12526 h 3018773"/>
              <a:gd name="connsiteX0" fmla="*/ 0 w 2734854"/>
              <a:gd name="connsiteY0" fmla="*/ 2993721 h 3018773"/>
              <a:gd name="connsiteX1" fmla="*/ 1553228 w 2734854"/>
              <a:gd name="connsiteY1" fmla="*/ 3018773 h 3018773"/>
              <a:gd name="connsiteX2" fmla="*/ 1590806 w 2734854"/>
              <a:gd name="connsiteY2" fmla="*/ 0 h 3018773"/>
              <a:gd name="connsiteX3" fmla="*/ 2705622 w 2734854"/>
              <a:gd name="connsiteY3" fmla="*/ 12526 h 3018773"/>
              <a:gd name="connsiteX4" fmla="*/ 2379946 w 2734854"/>
              <a:gd name="connsiteY4" fmla="*/ 12526 h 3018773"/>
              <a:gd name="connsiteX0" fmla="*/ 0 w 2457738"/>
              <a:gd name="connsiteY0" fmla="*/ 2993721 h 3018773"/>
              <a:gd name="connsiteX1" fmla="*/ 1553228 w 2457738"/>
              <a:gd name="connsiteY1" fmla="*/ 3018773 h 3018773"/>
              <a:gd name="connsiteX2" fmla="*/ 1590806 w 2457738"/>
              <a:gd name="connsiteY2" fmla="*/ 0 h 3018773"/>
              <a:gd name="connsiteX3" fmla="*/ 2354894 w 2457738"/>
              <a:gd name="connsiteY3" fmla="*/ 25052 h 3018773"/>
              <a:gd name="connsiteX4" fmla="*/ 2379946 w 2457738"/>
              <a:gd name="connsiteY4" fmla="*/ 12526 h 3018773"/>
              <a:gd name="connsiteX0" fmla="*/ 0 w 2457738"/>
              <a:gd name="connsiteY0" fmla="*/ 2993721 h 2993721"/>
              <a:gd name="connsiteX1" fmla="*/ 1540702 w 2457738"/>
              <a:gd name="connsiteY1" fmla="*/ 2981195 h 2993721"/>
              <a:gd name="connsiteX2" fmla="*/ 1590806 w 2457738"/>
              <a:gd name="connsiteY2" fmla="*/ 0 h 2993721"/>
              <a:gd name="connsiteX3" fmla="*/ 2354894 w 2457738"/>
              <a:gd name="connsiteY3" fmla="*/ 25052 h 2993721"/>
              <a:gd name="connsiteX4" fmla="*/ 2379946 w 2457738"/>
              <a:gd name="connsiteY4" fmla="*/ 12526 h 2993721"/>
              <a:gd name="connsiteX0" fmla="*/ 0 w 2457004"/>
              <a:gd name="connsiteY0" fmla="*/ 2981195 h 2981195"/>
              <a:gd name="connsiteX1" fmla="*/ 1540702 w 2457004"/>
              <a:gd name="connsiteY1" fmla="*/ 2968669 h 2981195"/>
              <a:gd name="connsiteX2" fmla="*/ 1603332 w 2457004"/>
              <a:gd name="connsiteY2" fmla="*/ 0 h 2981195"/>
              <a:gd name="connsiteX3" fmla="*/ 2354894 w 2457004"/>
              <a:gd name="connsiteY3" fmla="*/ 12526 h 2981195"/>
              <a:gd name="connsiteX4" fmla="*/ 2379946 w 2457004"/>
              <a:gd name="connsiteY4" fmla="*/ 0 h 2981195"/>
              <a:gd name="connsiteX0" fmla="*/ 0 w 2431952"/>
              <a:gd name="connsiteY0" fmla="*/ 2192055 h 2968669"/>
              <a:gd name="connsiteX1" fmla="*/ 1515650 w 2431952"/>
              <a:gd name="connsiteY1" fmla="*/ 2968669 h 2968669"/>
              <a:gd name="connsiteX2" fmla="*/ 1578280 w 2431952"/>
              <a:gd name="connsiteY2" fmla="*/ 0 h 2968669"/>
              <a:gd name="connsiteX3" fmla="*/ 2329842 w 2431952"/>
              <a:gd name="connsiteY3" fmla="*/ 12526 h 2968669"/>
              <a:gd name="connsiteX4" fmla="*/ 2354894 w 2431952"/>
              <a:gd name="connsiteY4" fmla="*/ 0 h 2968669"/>
              <a:gd name="connsiteX0" fmla="*/ 0 w 2431952"/>
              <a:gd name="connsiteY0" fmla="*/ 2192055 h 2267211"/>
              <a:gd name="connsiteX1" fmla="*/ 1540702 w 2431952"/>
              <a:gd name="connsiteY1" fmla="*/ 2267211 h 2267211"/>
              <a:gd name="connsiteX2" fmla="*/ 1578280 w 2431952"/>
              <a:gd name="connsiteY2" fmla="*/ 0 h 2267211"/>
              <a:gd name="connsiteX3" fmla="*/ 2329842 w 2431952"/>
              <a:gd name="connsiteY3" fmla="*/ 12526 h 2267211"/>
              <a:gd name="connsiteX4" fmla="*/ 2354894 w 2431952"/>
              <a:gd name="connsiteY4" fmla="*/ 0 h 2267211"/>
              <a:gd name="connsiteX0" fmla="*/ 0 w 2431952"/>
              <a:gd name="connsiteY0" fmla="*/ 2192055 h 2217107"/>
              <a:gd name="connsiteX1" fmla="*/ 1553228 w 2431952"/>
              <a:gd name="connsiteY1" fmla="*/ 2217107 h 2217107"/>
              <a:gd name="connsiteX2" fmla="*/ 1578280 w 2431952"/>
              <a:gd name="connsiteY2" fmla="*/ 0 h 2217107"/>
              <a:gd name="connsiteX3" fmla="*/ 2329842 w 2431952"/>
              <a:gd name="connsiteY3" fmla="*/ 12526 h 2217107"/>
              <a:gd name="connsiteX4" fmla="*/ 2354894 w 2431952"/>
              <a:gd name="connsiteY4" fmla="*/ 0 h 2217107"/>
              <a:gd name="connsiteX0" fmla="*/ 0 w 2431952"/>
              <a:gd name="connsiteY0" fmla="*/ 2194421 h 2219473"/>
              <a:gd name="connsiteX1" fmla="*/ 1553228 w 2431952"/>
              <a:gd name="connsiteY1" fmla="*/ 2219473 h 2219473"/>
              <a:gd name="connsiteX2" fmla="*/ 1578280 w 2431952"/>
              <a:gd name="connsiteY2" fmla="*/ 140152 h 2219473"/>
              <a:gd name="connsiteX3" fmla="*/ 2329842 w 2431952"/>
              <a:gd name="connsiteY3" fmla="*/ 14892 h 2219473"/>
              <a:gd name="connsiteX4" fmla="*/ 2354894 w 2431952"/>
              <a:gd name="connsiteY4" fmla="*/ 2366 h 2219473"/>
              <a:gd name="connsiteX0" fmla="*/ 0 w 2431223"/>
              <a:gd name="connsiteY0" fmla="*/ 2192055 h 2217107"/>
              <a:gd name="connsiteX1" fmla="*/ 1553228 w 2431223"/>
              <a:gd name="connsiteY1" fmla="*/ 2217107 h 2217107"/>
              <a:gd name="connsiteX2" fmla="*/ 1590806 w 2431223"/>
              <a:gd name="connsiteY2" fmla="*/ 25052 h 2217107"/>
              <a:gd name="connsiteX3" fmla="*/ 2329842 w 2431223"/>
              <a:gd name="connsiteY3" fmla="*/ 12526 h 2217107"/>
              <a:gd name="connsiteX4" fmla="*/ 2354894 w 2431223"/>
              <a:gd name="connsiteY4" fmla="*/ 0 h 2217107"/>
              <a:gd name="connsiteX0" fmla="*/ 0 w 2431223"/>
              <a:gd name="connsiteY0" fmla="*/ 2184338 h 2209390"/>
              <a:gd name="connsiteX1" fmla="*/ 1553228 w 2431223"/>
              <a:gd name="connsiteY1" fmla="*/ 2209390 h 2209390"/>
              <a:gd name="connsiteX2" fmla="*/ 1590806 w 2431223"/>
              <a:gd name="connsiteY2" fmla="*/ 17335 h 2209390"/>
              <a:gd name="connsiteX3" fmla="*/ 2329842 w 2431223"/>
              <a:gd name="connsiteY3" fmla="*/ 4809 h 2209390"/>
              <a:gd name="connsiteX4" fmla="*/ 2354894 w 2431223"/>
              <a:gd name="connsiteY4" fmla="*/ 105017 h 2209390"/>
              <a:gd name="connsiteX0" fmla="*/ 0 w 2431223"/>
              <a:gd name="connsiteY0" fmla="*/ 2179697 h 2204749"/>
              <a:gd name="connsiteX1" fmla="*/ 1553228 w 2431223"/>
              <a:gd name="connsiteY1" fmla="*/ 2204749 h 2204749"/>
              <a:gd name="connsiteX2" fmla="*/ 1590806 w 2431223"/>
              <a:gd name="connsiteY2" fmla="*/ 75324 h 2204749"/>
              <a:gd name="connsiteX3" fmla="*/ 2329842 w 2431223"/>
              <a:gd name="connsiteY3" fmla="*/ 168 h 2204749"/>
              <a:gd name="connsiteX4" fmla="*/ 2354894 w 2431223"/>
              <a:gd name="connsiteY4" fmla="*/ 100376 h 2204749"/>
              <a:gd name="connsiteX0" fmla="*/ 0 w 2483424"/>
              <a:gd name="connsiteY0" fmla="*/ 2182249 h 2207301"/>
              <a:gd name="connsiteX1" fmla="*/ 1553228 w 2483424"/>
              <a:gd name="connsiteY1" fmla="*/ 2207301 h 2207301"/>
              <a:gd name="connsiteX2" fmla="*/ 1590806 w 2483424"/>
              <a:gd name="connsiteY2" fmla="*/ 77876 h 2207301"/>
              <a:gd name="connsiteX3" fmla="*/ 2329842 w 2483424"/>
              <a:gd name="connsiteY3" fmla="*/ 2720 h 2207301"/>
              <a:gd name="connsiteX4" fmla="*/ 2430050 w 2483424"/>
              <a:gd name="connsiteY4" fmla="*/ 15246 h 2207301"/>
              <a:gd name="connsiteX0" fmla="*/ 0 w 2459229"/>
              <a:gd name="connsiteY0" fmla="*/ 2167003 h 2192055"/>
              <a:gd name="connsiteX1" fmla="*/ 1553228 w 2459229"/>
              <a:gd name="connsiteY1" fmla="*/ 2192055 h 2192055"/>
              <a:gd name="connsiteX2" fmla="*/ 1590806 w 2459229"/>
              <a:gd name="connsiteY2" fmla="*/ 62630 h 2192055"/>
              <a:gd name="connsiteX3" fmla="*/ 2179530 w 2459229"/>
              <a:gd name="connsiteY3" fmla="*/ 62630 h 2192055"/>
              <a:gd name="connsiteX4" fmla="*/ 2430050 w 2459229"/>
              <a:gd name="connsiteY4" fmla="*/ 0 h 2192055"/>
              <a:gd name="connsiteX0" fmla="*/ 0 w 2459229"/>
              <a:gd name="connsiteY0" fmla="*/ 2116899 h 2141951"/>
              <a:gd name="connsiteX1" fmla="*/ 1553228 w 2459229"/>
              <a:gd name="connsiteY1" fmla="*/ 2141951 h 2141951"/>
              <a:gd name="connsiteX2" fmla="*/ 1590806 w 2459229"/>
              <a:gd name="connsiteY2" fmla="*/ 12526 h 2141951"/>
              <a:gd name="connsiteX3" fmla="*/ 2179530 w 2459229"/>
              <a:gd name="connsiteY3" fmla="*/ 12526 h 2141951"/>
              <a:gd name="connsiteX4" fmla="*/ 2430050 w 2459229"/>
              <a:gd name="connsiteY4" fmla="*/ 0 h 2141951"/>
              <a:gd name="connsiteX0" fmla="*/ 0 w 2329842"/>
              <a:gd name="connsiteY0" fmla="*/ 2106229 h 2131281"/>
              <a:gd name="connsiteX1" fmla="*/ 1553228 w 2329842"/>
              <a:gd name="connsiteY1" fmla="*/ 2131281 h 2131281"/>
              <a:gd name="connsiteX2" fmla="*/ 1590806 w 2329842"/>
              <a:gd name="connsiteY2" fmla="*/ 1856 h 2131281"/>
              <a:gd name="connsiteX3" fmla="*/ 2179530 w 2329842"/>
              <a:gd name="connsiteY3" fmla="*/ 1856 h 2131281"/>
              <a:gd name="connsiteX4" fmla="*/ 2329842 w 2329842"/>
              <a:gd name="connsiteY4" fmla="*/ 1856 h 2131281"/>
              <a:gd name="connsiteX0" fmla="*/ 0 w 2354894"/>
              <a:gd name="connsiteY0" fmla="*/ 2106783 h 2131835"/>
              <a:gd name="connsiteX1" fmla="*/ 1553228 w 2354894"/>
              <a:gd name="connsiteY1" fmla="*/ 2131835 h 2131835"/>
              <a:gd name="connsiteX2" fmla="*/ 1590806 w 2354894"/>
              <a:gd name="connsiteY2" fmla="*/ 2410 h 2131835"/>
              <a:gd name="connsiteX3" fmla="*/ 2179530 w 2354894"/>
              <a:gd name="connsiteY3" fmla="*/ 2410 h 2131835"/>
              <a:gd name="connsiteX4" fmla="*/ 2354894 w 2354894"/>
              <a:gd name="connsiteY4" fmla="*/ 14936 h 213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4894" h="2131835">
                <a:moveTo>
                  <a:pt x="0" y="2106783"/>
                </a:moveTo>
                <a:lnTo>
                  <a:pt x="1553228" y="2131835"/>
                </a:lnTo>
                <a:lnTo>
                  <a:pt x="1590806" y="2410"/>
                </a:lnTo>
                <a:cubicBezTo>
                  <a:pt x="1837151" y="-1765"/>
                  <a:pt x="2052182" y="322"/>
                  <a:pt x="2179530" y="2410"/>
                </a:cubicBezTo>
                <a:cubicBezTo>
                  <a:pt x="2306878" y="4498"/>
                  <a:pt x="2296439" y="10761"/>
                  <a:pt x="2354894" y="14936"/>
                </a:cubicBezTo>
              </a:path>
            </a:pathLst>
          </a:custGeom>
          <a:noFill/>
          <a:ln w="412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72471" y="5794529"/>
            <a:ext cx="16757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accent3">
                    <a:lumMod val="20000"/>
                    <a:lumOff val="80000"/>
                  </a:schemeClr>
                </a:solidFill>
              </a:rPr>
              <a:t>River</a:t>
            </a:r>
          </a:p>
        </p:txBody>
      </p:sp>
      <p:sp>
        <p:nvSpPr>
          <p:cNvPr id="57" name="Trapezoid 46"/>
          <p:cNvSpPr/>
          <p:nvPr/>
        </p:nvSpPr>
        <p:spPr>
          <a:xfrm rot="10800000">
            <a:off x="354724" y="3398564"/>
            <a:ext cx="5230449" cy="2765713"/>
          </a:xfrm>
          <a:custGeom>
            <a:avLst/>
            <a:gdLst>
              <a:gd name="connsiteX0" fmla="*/ 0 w 3996489"/>
              <a:gd name="connsiteY0" fmla="*/ 3032160 h 3032160"/>
              <a:gd name="connsiteX1" fmla="*/ 758040 w 3996489"/>
              <a:gd name="connsiteY1" fmla="*/ 0 h 3032160"/>
              <a:gd name="connsiteX2" fmla="*/ 3238449 w 3996489"/>
              <a:gd name="connsiteY2" fmla="*/ 0 h 3032160"/>
              <a:gd name="connsiteX3" fmla="*/ 3996489 w 3996489"/>
              <a:gd name="connsiteY3" fmla="*/ 3032160 h 3032160"/>
              <a:gd name="connsiteX4" fmla="*/ 0 w 3996489"/>
              <a:gd name="connsiteY4" fmla="*/ 3032160 h 3032160"/>
              <a:gd name="connsiteX0" fmla="*/ 0 w 3996489"/>
              <a:gd name="connsiteY0" fmla="*/ 3032160 h 3032160"/>
              <a:gd name="connsiteX1" fmla="*/ 1348590 w 3996489"/>
              <a:gd name="connsiteY1" fmla="*/ 781050 h 3032160"/>
              <a:gd name="connsiteX2" fmla="*/ 3238449 w 3996489"/>
              <a:gd name="connsiteY2" fmla="*/ 0 h 3032160"/>
              <a:gd name="connsiteX3" fmla="*/ 3996489 w 3996489"/>
              <a:gd name="connsiteY3" fmla="*/ 3032160 h 3032160"/>
              <a:gd name="connsiteX4" fmla="*/ 0 w 3996489"/>
              <a:gd name="connsiteY4" fmla="*/ 3032160 h 3032160"/>
              <a:gd name="connsiteX0" fmla="*/ 0 w 5044239"/>
              <a:gd name="connsiteY0" fmla="*/ 3032160 h 3032160"/>
              <a:gd name="connsiteX1" fmla="*/ 2396340 w 5044239"/>
              <a:gd name="connsiteY1" fmla="*/ 781050 h 3032160"/>
              <a:gd name="connsiteX2" fmla="*/ 4286199 w 5044239"/>
              <a:gd name="connsiteY2" fmla="*/ 0 h 3032160"/>
              <a:gd name="connsiteX3" fmla="*/ 5044239 w 5044239"/>
              <a:gd name="connsiteY3" fmla="*/ 3032160 h 3032160"/>
              <a:gd name="connsiteX4" fmla="*/ 0 w 5044239"/>
              <a:gd name="connsiteY4" fmla="*/ 3032160 h 3032160"/>
              <a:gd name="connsiteX0" fmla="*/ 0 w 5044239"/>
              <a:gd name="connsiteY0" fmla="*/ 3032160 h 3032160"/>
              <a:gd name="connsiteX1" fmla="*/ 2663040 w 5044239"/>
              <a:gd name="connsiteY1" fmla="*/ 1123950 h 3032160"/>
              <a:gd name="connsiteX2" fmla="*/ 4286199 w 5044239"/>
              <a:gd name="connsiteY2" fmla="*/ 0 h 3032160"/>
              <a:gd name="connsiteX3" fmla="*/ 5044239 w 5044239"/>
              <a:gd name="connsiteY3" fmla="*/ 3032160 h 3032160"/>
              <a:gd name="connsiteX4" fmla="*/ 0 w 5044239"/>
              <a:gd name="connsiteY4" fmla="*/ 3032160 h 3032160"/>
              <a:gd name="connsiteX0" fmla="*/ 0 w 5044239"/>
              <a:gd name="connsiteY0" fmla="*/ 3165510 h 3165510"/>
              <a:gd name="connsiteX1" fmla="*/ 2663040 w 5044239"/>
              <a:gd name="connsiteY1" fmla="*/ 1257300 h 3165510"/>
              <a:gd name="connsiteX2" fmla="*/ 4876749 w 5044239"/>
              <a:gd name="connsiteY2" fmla="*/ 0 h 3165510"/>
              <a:gd name="connsiteX3" fmla="*/ 5044239 w 5044239"/>
              <a:gd name="connsiteY3" fmla="*/ 3165510 h 3165510"/>
              <a:gd name="connsiteX4" fmla="*/ 0 w 5044239"/>
              <a:gd name="connsiteY4" fmla="*/ 3165510 h 3165510"/>
              <a:gd name="connsiteX0" fmla="*/ 0 w 5044239"/>
              <a:gd name="connsiteY0" fmla="*/ 3165510 h 3165510"/>
              <a:gd name="connsiteX1" fmla="*/ 2720190 w 5044239"/>
              <a:gd name="connsiteY1" fmla="*/ 1333500 h 3165510"/>
              <a:gd name="connsiteX2" fmla="*/ 4876749 w 5044239"/>
              <a:gd name="connsiteY2" fmla="*/ 0 h 3165510"/>
              <a:gd name="connsiteX3" fmla="*/ 5044239 w 5044239"/>
              <a:gd name="connsiteY3" fmla="*/ 3165510 h 3165510"/>
              <a:gd name="connsiteX4" fmla="*/ 0 w 5044239"/>
              <a:gd name="connsiteY4" fmla="*/ 3165510 h 3165510"/>
              <a:gd name="connsiteX0" fmla="*/ 0 w 5044239"/>
              <a:gd name="connsiteY0" fmla="*/ 3165510 h 3165510"/>
              <a:gd name="connsiteX1" fmla="*/ 3044040 w 5044239"/>
              <a:gd name="connsiteY1" fmla="*/ 209550 h 3165510"/>
              <a:gd name="connsiteX2" fmla="*/ 4876749 w 5044239"/>
              <a:gd name="connsiteY2" fmla="*/ 0 h 3165510"/>
              <a:gd name="connsiteX3" fmla="*/ 5044239 w 5044239"/>
              <a:gd name="connsiteY3" fmla="*/ 3165510 h 3165510"/>
              <a:gd name="connsiteX4" fmla="*/ 0 w 5044239"/>
              <a:gd name="connsiteY4" fmla="*/ 3165510 h 3165510"/>
              <a:gd name="connsiteX0" fmla="*/ 0 w 4225089"/>
              <a:gd name="connsiteY0" fmla="*/ 3146460 h 3165510"/>
              <a:gd name="connsiteX1" fmla="*/ 2224890 w 4225089"/>
              <a:gd name="connsiteY1" fmla="*/ 209550 h 3165510"/>
              <a:gd name="connsiteX2" fmla="*/ 4057599 w 4225089"/>
              <a:gd name="connsiteY2" fmla="*/ 0 h 3165510"/>
              <a:gd name="connsiteX3" fmla="*/ 4225089 w 4225089"/>
              <a:gd name="connsiteY3" fmla="*/ 3165510 h 3165510"/>
              <a:gd name="connsiteX4" fmla="*/ 0 w 4225089"/>
              <a:gd name="connsiteY4" fmla="*/ 3146460 h 3165510"/>
              <a:gd name="connsiteX0" fmla="*/ 0 w 4225089"/>
              <a:gd name="connsiteY0" fmla="*/ 3146460 h 3165510"/>
              <a:gd name="connsiteX1" fmla="*/ 1481940 w 4225089"/>
              <a:gd name="connsiteY1" fmla="*/ 38100 h 3165510"/>
              <a:gd name="connsiteX2" fmla="*/ 4057599 w 4225089"/>
              <a:gd name="connsiteY2" fmla="*/ 0 h 3165510"/>
              <a:gd name="connsiteX3" fmla="*/ 4225089 w 4225089"/>
              <a:gd name="connsiteY3" fmla="*/ 3165510 h 3165510"/>
              <a:gd name="connsiteX4" fmla="*/ 0 w 4225089"/>
              <a:gd name="connsiteY4" fmla="*/ 3146460 h 3165510"/>
              <a:gd name="connsiteX0" fmla="*/ 0 w 4225089"/>
              <a:gd name="connsiteY0" fmla="*/ 3146460 h 3165510"/>
              <a:gd name="connsiteX1" fmla="*/ 1748640 w 4225089"/>
              <a:gd name="connsiteY1" fmla="*/ 476250 h 3165510"/>
              <a:gd name="connsiteX2" fmla="*/ 4057599 w 4225089"/>
              <a:gd name="connsiteY2" fmla="*/ 0 h 3165510"/>
              <a:gd name="connsiteX3" fmla="*/ 4225089 w 4225089"/>
              <a:gd name="connsiteY3" fmla="*/ 3165510 h 3165510"/>
              <a:gd name="connsiteX4" fmla="*/ 0 w 4225089"/>
              <a:gd name="connsiteY4" fmla="*/ 3146460 h 3165510"/>
              <a:gd name="connsiteX0" fmla="*/ 0 w 4225089"/>
              <a:gd name="connsiteY0" fmla="*/ 3146460 h 3165510"/>
              <a:gd name="connsiteX1" fmla="*/ 1500990 w 4225089"/>
              <a:gd name="connsiteY1" fmla="*/ 57150 h 3165510"/>
              <a:gd name="connsiteX2" fmla="*/ 4057599 w 4225089"/>
              <a:gd name="connsiteY2" fmla="*/ 0 h 3165510"/>
              <a:gd name="connsiteX3" fmla="*/ 4225089 w 4225089"/>
              <a:gd name="connsiteY3" fmla="*/ 3165510 h 3165510"/>
              <a:gd name="connsiteX4" fmla="*/ 0 w 4225089"/>
              <a:gd name="connsiteY4" fmla="*/ 3146460 h 3165510"/>
              <a:gd name="connsiteX0" fmla="*/ 0 w 4225089"/>
              <a:gd name="connsiteY0" fmla="*/ 3127410 h 3146460"/>
              <a:gd name="connsiteX1" fmla="*/ 1500990 w 4225089"/>
              <a:gd name="connsiteY1" fmla="*/ 38100 h 3146460"/>
              <a:gd name="connsiteX2" fmla="*/ 3028899 w 4225089"/>
              <a:gd name="connsiteY2" fmla="*/ 0 h 3146460"/>
              <a:gd name="connsiteX3" fmla="*/ 4225089 w 4225089"/>
              <a:gd name="connsiteY3" fmla="*/ 3146460 h 3146460"/>
              <a:gd name="connsiteX4" fmla="*/ 0 w 4225089"/>
              <a:gd name="connsiteY4" fmla="*/ 3127410 h 3146460"/>
              <a:gd name="connsiteX0" fmla="*/ 0 w 4225089"/>
              <a:gd name="connsiteY0" fmla="*/ 3089310 h 3108360"/>
              <a:gd name="connsiteX1" fmla="*/ 1500990 w 4225089"/>
              <a:gd name="connsiteY1" fmla="*/ 0 h 3108360"/>
              <a:gd name="connsiteX2" fmla="*/ 3028899 w 4225089"/>
              <a:gd name="connsiteY2" fmla="*/ 24962 h 3108360"/>
              <a:gd name="connsiteX3" fmla="*/ 4225089 w 4225089"/>
              <a:gd name="connsiteY3" fmla="*/ 3108360 h 3108360"/>
              <a:gd name="connsiteX4" fmla="*/ 0 w 4225089"/>
              <a:gd name="connsiteY4" fmla="*/ 3089310 h 3108360"/>
              <a:gd name="connsiteX0" fmla="*/ 0 w 4225089"/>
              <a:gd name="connsiteY0" fmla="*/ 3111644 h 3130694"/>
              <a:gd name="connsiteX1" fmla="*/ 1500990 w 4225089"/>
              <a:gd name="connsiteY1" fmla="*/ 22334 h 3130694"/>
              <a:gd name="connsiteX2" fmla="*/ 3028899 w 4225089"/>
              <a:gd name="connsiteY2" fmla="*/ 0 h 3130694"/>
              <a:gd name="connsiteX3" fmla="*/ 4225089 w 4225089"/>
              <a:gd name="connsiteY3" fmla="*/ 3130694 h 3130694"/>
              <a:gd name="connsiteX4" fmla="*/ 0 w 4225089"/>
              <a:gd name="connsiteY4" fmla="*/ 3111644 h 3130694"/>
              <a:gd name="connsiteX0" fmla="*/ 0 w 4225089"/>
              <a:gd name="connsiteY0" fmla="*/ 3368245 h 3387295"/>
              <a:gd name="connsiteX1" fmla="*/ 1218383 w 4225089"/>
              <a:gd name="connsiteY1" fmla="*/ 0 h 3387295"/>
              <a:gd name="connsiteX2" fmla="*/ 3028899 w 4225089"/>
              <a:gd name="connsiteY2" fmla="*/ 256601 h 3387295"/>
              <a:gd name="connsiteX3" fmla="*/ 4225089 w 4225089"/>
              <a:gd name="connsiteY3" fmla="*/ 3387295 h 3387295"/>
              <a:gd name="connsiteX4" fmla="*/ 0 w 4225089"/>
              <a:gd name="connsiteY4" fmla="*/ 3368245 h 3387295"/>
              <a:gd name="connsiteX0" fmla="*/ 0 w 4225089"/>
              <a:gd name="connsiteY0" fmla="*/ 3390579 h 3409629"/>
              <a:gd name="connsiteX1" fmla="*/ 1218383 w 4225089"/>
              <a:gd name="connsiteY1" fmla="*/ 22334 h 3409629"/>
              <a:gd name="connsiteX2" fmla="*/ 2999151 w 4225089"/>
              <a:gd name="connsiteY2" fmla="*/ 0 h 3409629"/>
              <a:gd name="connsiteX3" fmla="*/ 4225089 w 4225089"/>
              <a:gd name="connsiteY3" fmla="*/ 3409629 h 3409629"/>
              <a:gd name="connsiteX4" fmla="*/ 0 w 4225089"/>
              <a:gd name="connsiteY4" fmla="*/ 3390579 h 3409629"/>
              <a:gd name="connsiteX0" fmla="*/ 0 w 4567193"/>
              <a:gd name="connsiteY0" fmla="*/ 3359585 h 3409629"/>
              <a:gd name="connsiteX1" fmla="*/ 1560487 w 4567193"/>
              <a:gd name="connsiteY1" fmla="*/ 22334 h 3409629"/>
              <a:gd name="connsiteX2" fmla="*/ 3341255 w 4567193"/>
              <a:gd name="connsiteY2" fmla="*/ 0 h 3409629"/>
              <a:gd name="connsiteX3" fmla="*/ 4567193 w 4567193"/>
              <a:gd name="connsiteY3" fmla="*/ 3409629 h 3409629"/>
              <a:gd name="connsiteX4" fmla="*/ 0 w 4567193"/>
              <a:gd name="connsiteY4" fmla="*/ 3359585 h 3409629"/>
              <a:gd name="connsiteX0" fmla="*/ 0 w 4626689"/>
              <a:gd name="connsiteY0" fmla="*/ 3359585 h 3409629"/>
              <a:gd name="connsiteX1" fmla="*/ 1560487 w 4626689"/>
              <a:gd name="connsiteY1" fmla="*/ 22334 h 3409629"/>
              <a:gd name="connsiteX2" fmla="*/ 3341255 w 4626689"/>
              <a:gd name="connsiteY2" fmla="*/ 0 h 3409629"/>
              <a:gd name="connsiteX3" fmla="*/ 4626689 w 4626689"/>
              <a:gd name="connsiteY3" fmla="*/ 3409629 h 3409629"/>
              <a:gd name="connsiteX4" fmla="*/ 0 w 4626689"/>
              <a:gd name="connsiteY4" fmla="*/ 3359585 h 3409629"/>
              <a:gd name="connsiteX0" fmla="*/ 0 w 4626689"/>
              <a:gd name="connsiteY0" fmla="*/ 3421572 h 3421572"/>
              <a:gd name="connsiteX1" fmla="*/ 1560487 w 4626689"/>
              <a:gd name="connsiteY1" fmla="*/ 22334 h 3421572"/>
              <a:gd name="connsiteX2" fmla="*/ 3341255 w 4626689"/>
              <a:gd name="connsiteY2" fmla="*/ 0 h 3421572"/>
              <a:gd name="connsiteX3" fmla="*/ 4626689 w 4626689"/>
              <a:gd name="connsiteY3" fmla="*/ 3409629 h 3421572"/>
              <a:gd name="connsiteX4" fmla="*/ 0 w 4626689"/>
              <a:gd name="connsiteY4" fmla="*/ 3421572 h 342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6689" h="3421572">
                <a:moveTo>
                  <a:pt x="0" y="3421572"/>
                </a:moveTo>
                <a:lnTo>
                  <a:pt x="1560487" y="22334"/>
                </a:lnTo>
                <a:lnTo>
                  <a:pt x="3341255" y="0"/>
                </a:lnTo>
                <a:lnTo>
                  <a:pt x="4626689" y="3409629"/>
                </a:lnTo>
                <a:lnTo>
                  <a:pt x="0" y="342157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rapezoid 46"/>
          <p:cNvSpPr/>
          <p:nvPr/>
        </p:nvSpPr>
        <p:spPr>
          <a:xfrm rot="10800000">
            <a:off x="624417" y="3981132"/>
            <a:ext cx="4601851" cy="2194936"/>
          </a:xfrm>
          <a:custGeom>
            <a:avLst/>
            <a:gdLst>
              <a:gd name="connsiteX0" fmla="*/ 0 w 3996489"/>
              <a:gd name="connsiteY0" fmla="*/ 3032160 h 3032160"/>
              <a:gd name="connsiteX1" fmla="*/ 758040 w 3996489"/>
              <a:gd name="connsiteY1" fmla="*/ 0 h 3032160"/>
              <a:gd name="connsiteX2" fmla="*/ 3238449 w 3996489"/>
              <a:gd name="connsiteY2" fmla="*/ 0 h 3032160"/>
              <a:gd name="connsiteX3" fmla="*/ 3996489 w 3996489"/>
              <a:gd name="connsiteY3" fmla="*/ 3032160 h 3032160"/>
              <a:gd name="connsiteX4" fmla="*/ 0 w 3996489"/>
              <a:gd name="connsiteY4" fmla="*/ 3032160 h 3032160"/>
              <a:gd name="connsiteX0" fmla="*/ 0 w 3996489"/>
              <a:gd name="connsiteY0" fmla="*/ 3032160 h 3032160"/>
              <a:gd name="connsiteX1" fmla="*/ 1348590 w 3996489"/>
              <a:gd name="connsiteY1" fmla="*/ 781050 h 3032160"/>
              <a:gd name="connsiteX2" fmla="*/ 3238449 w 3996489"/>
              <a:gd name="connsiteY2" fmla="*/ 0 h 3032160"/>
              <a:gd name="connsiteX3" fmla="*/ 3996489 w 3996489"/>
              <a:gd name="connsiteY3" fmla="*/ 3032160 h 3032160"/>
              <a:gd name="connsiteX4" fmla="*/ 0 w 3996489"/>
              <a:gd name="connsiteY4" fmla="*/ 3032160 h 3032160"/>
              <a:gd name="connsiteX0" fmla="*/ 0 w 5044239"/>
              <a:gd name="connsiteY0" fmla="*/ 3032160 h 3032160"/>
              <a:gd name="connsiteX1" fmla="*/ 2396340 w 5044239"/>
              <a:gd name="connsiteY1" fmla="*/ 781050 h 3032160"/>
              <a:gd name="connsiteX2" fmla="*/ 4286199 w 5044239"/>
              <a:gd name="connsiteY2" fmla="*/ 0 h 3032160"/>
              <a:gd name="connsiteX3" fmla="*/ 5044239 w 5044239"/>
              <a:gd name="connsiteY3" fmla="*/ 3032160 h 3032160"/>
              <a:gd name="connsiteX4" fmla="*/ 0 w 5044239"/>
              <a:gd name="connsiteY4" fmla="*/ 3032160 h 3032160"/>
              <a:gd name="connsiteX0" fmla="*/ 0 w 5044239"/>
              <a:gd name="connsiteY0" fmla="*/ 3032160 h 3032160"/>
              <a:gd name="connsiteX1" fmla="*/ 2663040 w 5044239"/>
              <a:gd name="connsiteY1" fmla="*/ 1123950 h 3032160"/>
              <a:gd name="connsiteX2" fmla="*/ 4286199 w 5044239"/>
              <a:gd name="connsiteY2" fmla="*/ 0 h 3032160"/>
              <a:gd name="connsiteX3" fmla="*/ 5044239 w 5044239"/>
              <a:gd name="connsiteY3" fmla="*/ 3032160 h 3032160"/>
              <a:gd name="connsiteX4" fmla="*/ 0 w 5044239"/>
              <a:gd name="connsiteY4" fmla="*/ 3032160 h 3032160"/>
              <a:gd name="connsiteX0" fmla="*/ 0 w 5044239"/>
              <a:gd name="connsiteY0" fmla="*/ 3165510 h 3165510"/>
              <a:gd name="connsiteX1" fmla="*/ 2663040 w 5044239"/>
              <a:gd name="connsiteY1" fmla="*/ 1257300 h 3165510"/>
              <a:gd name="connsiteX2" fmla="*/ 4876749 w 5044239"/>
              <a:gd name="connsiteY2" fmla="*/ 0 h 3165510"/>
              <a:gd name="connsiteX3" fmla="*/ 5044239 w 5044239"/>
              <a:gd name="connsiteY3" fmla="*/ 3165510 h 3165510"/>
              <a:gd name="connsiteX4" fmla="*/ 0 w 5044239"/>
              <a:gd name="connsiteY4" fmla="*/ 3165510 h 3165510"/>
              <a:gd name="connsiteX0" fmla="*/ 0 w 5044239"/>
              <a:gd name="connsiteY0" fmla="*/ 3165510 h 3165510"/>
              <a:gd name="connsiteX1" fmla="*/ 2720190 w 5044239"/>
              <a:gd name="connsiteY1" fmla="*/ 1333500 h 3165510"/>
              <a:gd name="connsiteX2" fmla="*/ 4876749 w 5044239"/>
              <a:gd name="connsiteY2" fmla="*/ 0 h 3165510"/>
              <a:gd name="connsiteX3" fmla="*/ 5044239 w 5044239"/>
              <a:gd name="connsiteY3" fmla="*/ 3165510 h 3165510"/>
              <a:gd name="connsiteX4" fmla="*/ 0 w 5044239"/>
              <a:gd name="connsiteY4" fmla="*/ 3165510 h 3165510"/>
              <a:gd name="connsiteX0" fmla="*/ 0 w 5044239"/>
              <a:gd name="connsiteY0" fmla="*/ 3165510 h 3165510"/>
              <a:gd name="connsiteX1" fmla="*/ 3044040 w 5044239"/>
              <a:gd name="connsiteY1" fmla="*/ 209550 h 3165510"/>
              <a:gd name="connsiteX2" fmla="*/ 4876749 w 5044239"/>
              <a:gd name="connsiteY2" fmla="*/ 0 h 3165510"/>
              <a:gd name="connsiteX3" fmla="*/ 5044239 w 5044239"/>
              <a:gd name="connsiteY3" fmla="*/ 3165510 h 3165510"/>
              <a:gd name="connsiteX4" fmla="*/ 0 w 5044239"/>
              <a:gd name="connsiteY4" fmla="*/ 3165510 h 3165510"/>
              <a:gd name="connsiteX0" fmla="*/ 0 w 4225089"/>
              <a:gd name="connsiteY0" fmla="*/ 3146460 h 3165510"/>
              <a:gd name="connsiteX1" fmla="*/ 2224890 w 4225089"/>
              <a:gd name="connsiteY1" fmla="*/ 209550 h 3165510"/>
              <a:gd name="connsiteX2" fmla="*/ 4057599 w 4225089"/>
              <a:gd name="connsiteY2" fmla="*/ 0 h 3165510"/>
              <a:gd name="connsiteX3" fmla="*/ 4225089 w 4225089"/>
              <a:gd name="connsiteY3" fmla="*/ 3165510 h 3165510"/>
              <a:gd name="connsiteX4" fmla="*/ 0 w 4225089"/>
              <a:gd name="connsiteY4" fmla="*/ 3146460 h 3165510"/>
              <a:gd name="connsiteX0" fmla="*/ 0 w 4225089"/>
              <a:gd name="connsiteY0" fmla="*/ 3146460 h 3165510"/>
              <a:gd name="connsiteX1" fmla="*/ 1481940 w 4225089"/>
              <a:gd name="connsiteY1" fmla="*/ 38100 h 3165510"/>
              <a:gd name="connsiteX2" fmla="*/ 4057599 w 4225089"/>
              <a:gd name="connsiteY2" fmla="*/ 0 h 3165510"/>
              <a:gd name="connsiteX3" fmla="*/ 4225089 w 4225089"/>
              <a:gd name="connsiteY3" fmla="*/ 3165510 h 3165510"/>
              <a:gd name="connsiteX4" fmla="*/ 0 w 4225089"/>
              <a:gd name="connsiteY4" fmla="*/ 3146460 h 3165510"/>
              <a:gd name="connsiteX0" fmla="*/ 0 w 4225089"/>
              <a:gd name="connsiteY0" fmla="*/ 3146460 h 3165510"/>
              <a:gd name="connsiteX1" fmla="*/ 1748640 w 4225089"/>
              <a:gd name="connsiteY1" fmla="*/ 476250 h 3165510"/>
              <a:gd name="connsiteX2" fmla="*/ 4057599 w 4225089"/>
              <a:gd name="connsiteY2" fmla="*/ 0 h 3165510"/>
              <a:gd name="connsiteX3" fmla="*/ 4225089 w 4225089"/>
              <a:gd name="connsiteY3" fmla="*/ 3165510 h 3165510"/>
              <a:gd name="connsiteX4" fmla="*/ 0 w 4225089"/>
              <a:gd name="connsiteY4" fmla="*/ 3146460 h 3165510"/>
              <a:gd name="connsiteX0" fmla="*/ 0 w 4225089"/>
              <a:gd name="connsiteY0" fmla="*/ 3146460 h 3165510"/>
              <a:gd name="connsiteX1" fmla="*/ 1500990 w 4225089"/>
              <a:gd name="connsiteY1" fmla="*/ 57150 h 3165510"/>
              <a:gd name="connsiteX2" fmla="*/ 4057599 w 4225089"/>
              <a:gd name="connsiteY2" fmla="*/ 0 h 3165510"/>
              <a:gd name="connsiteX3" fmla="*/ 4225089 w 4225089"/>
              <a:gd name="connsiteY3" fmla="*/ 3165510 h 3165510"/>
              <a:gd name="connsiteX4" fmla="*/ 0 w 4225089"/>
              <a:gd name="connsiteY4" fmla="*/ 3146460 h 3165510"/>
              <a:gd name="connsiteX0" fmla="*/ 0 w 4225089"/>
              <a:gd name="connsiteY0" fmla="*/ 3127410 h 3146460"/>
              <a:gd name="connsiteX1" fmla="*/ 1500990 w 4225089"/>
              <a:gd name="connsiteY1" fmla="*/ 38100 h 3146460"/>
              <a:gd name="connsiteX2" fmla="*/ 3028899 w 4225089"/>
              <a:gd name="connsiteY2" fmla="*/ 0 h 3146460"/>
              <a:gd name="connsiteX3" fmla="*/ 4225089 w 4225089"/>
              <a:gd name="connsiteY3" fmla="*/ 3146460 h 3146460"/>
              <a:gd name="connsiteX4" fmla="*/ 0 w 4225089"/>
              <a:gd name="connsiteY4" fmla="*/ 3127410 h 3146460"/>
              <a:gd name="connsiteX0" fmla="*/ 0 w 4225089"/>
              <a:gd name="connsiteY0" fmla="*/ 3089310 h 3108360"/>
              <a:gd name="connsiteX1" fmla="*/ 1500990 w 4225089"/>
              <a:gd name="connsiteY1" fmla="*/ 0 h 3108360"/>
              <a:gd name="connsiteX2" fmla="*/ 3028899 w 4225089"/>
              <a:gd name="connsiteY2" fmla="*/ 24962 h 3108360"/>
              <a:gd name="connsiteX3" fmla="*/ 4225089 w 4225089"/>
              <a:gd name="connsiteY3" fmla="*/ 3108360 h 3108360"/>
              <a:gd name="connsiteX4" fmla="*/ 0 w 4225089"/>
              <a:gd name="connsiteY4" fmla="*/ 3089310 h 3108360"/>
              <a:gd name="connsiteX0" fmla="*/ 0 w 4225089"/>
              <a:gd name="connsiteY0" fmla="*/ 3111644 h 3130694"/>
              <a:gd name="connsiteX1" fmla="*/ 1500990 w 4225089"/>
              <a:gd name="connsiteY1" fmla="*/ 22334 h 3130694"/>
              <a:gd name="connsiteX2" fmla="*/ 3028899 w 4225089"/>
              <a:gd name="connsiteY2" fmla="*/ 0 h 3130694"/>
              <a:gd name="connsiteX3" fmla="*/ 4225089 w 4225089"/>
              <a:gd name="connsiteY3" fmla="*/ 3130694 h 3130694"/>
              <a:gd name="connsiteX4" fmla="*/ 0 w 4225089"/>
              <a:gd name="connsiteY4" fmla="*/ 3111644 h 3130694"/>
              <a:gd name="connsiteX0" fmla="*/ 0 w 4450832"/>
              <a:gd name="connsiteY0" fmla="*/ 3712387 h 3712387"/>
              <a:gd name="connsiteX1" fmla="*/ 1726733 w 4450832"/>
              <a:gd name="connsiteY1" fmla="*/ 22334 h 3712387"/>
              <a:gd name="connsiteX2" fmla="*/ 3254642 w 4450832"/>
              <a:gd name="connsiteY2" fmla="*/ 0 h 3712387"/>
              <a:gd name="connsiteX3" fmla="*/ 4450832 w 4450832"/>
              <a:gd name="connsiteY3" fmla="*/ 3130694 h 3712387"/>
              <a:gd name="connsiteX4" fmla="*/ 0 w 4450832"/>
              <a:gd name="connsiteY4" fmla="*/ 3712387 h 3712387"/>
              <a:gd name="connsiteX0" fmla="*/ 0 w 4728670"/>
              <a:gd name="connsiteY0" fmla="*/ 3712387 h 3752892"/>
              <a:gd name="connsiteX1" fmla="*/ 1726733 w 4728670"/>
              <a:gd name="connsiteY1" fmla="*/ 22334 h 3752892"/>
              <a:gd name="connsiteX2" fmla="*/ 3254642 w 4728670"/>
              <a:gd name="connsiteY2" fmla="*/ 0 h 3752892"/>
              <a:gd name="connsiteX3" fmla="*/ 4728670 w 4728670"/>
              <a:gd name="connsiteY3" fmla="*/ 3752892 h 3752892"/>
              <a:gd name="connsiteX4" fmla="*/ 0 w 4728670"/>
              <a:gd name="connsiteY4" fmla="*/ 3712387 h 3752892"/>
              <a:gd name="connsiteX0" fmla="*/ 0 w 4728670"/>
              <a:gd name="connsiteY0" fmla="*/ 3712387 h 3752892"/>
              <a:gd name="connsiteX1" fmla="*/ 1396801 w 4728670"/>
              <a:gd name="connsiteY1" fmla="*/ 22334 h 3752892"/>
              <a:gd name="connsiteX2" fmla="*/ 3254642 w 4728670"/>
              <a:gd name="connsiteY2" fmla="*/ 0 h 3752892"/>
              <a:gd name="connsiteX3" fmla="*/ 4728670 w 4728670"/>
              <a:gd name="connsiteY3" fmla="*/ 3752892 h 3752892"/>
              <a:gd name="connsiteX4" fmla="*/ 0 w 4728670"/>
              <a:gd name="connsiteY4" fmla="*/ 3712387 h 3752892"/>
              <a:gd name="connsiteX0" fmla="*/ 0 w 4728670"/>
              <a:gd name="connsiteY0" fmla="*/ 3712387 h 3752892"/>
              <a:gd name="connsiteX1" fmla="*/ 1396801 w 4728670"/>
              <a:gd name="connsiteY1" fmla="*/ 22334 h 3752892"/>
              <a:gd name="connsiteX2" fmla="*/ 3445656 w 4728670"/>
              <a:gd name="connsiteY2" fmla="*/ 0 h 3752892"/>
              <a:gd name="connsiteX3" fmla="*/ 4728670 w 4728670"/>
              <a:gd name="connsiteY3" fmla="*/ 3752892 h 3752892"/>
              <a:gd name="connsiteX4" fmla="*/ 0 w 4728670"/>
              <a:gd name="connsiteY4" fmla="*/ 3712387 h 3752892"/>
              <a:gd name="connsiteX0" fmla="*/ 0 w 4676575"/>
              <a:gd name="connsiteY0" fmla="*/ 3712387 h 3752892"/>
              <a:gd name="connsiteX1" fmla="*/ 1396801 w 4676575"/>
              <a:gd name="connsiteY1" fmla="*/ 22334 h 3752892"/>
              <a:gd name="connsiteX2" fmla="*/ 3445656 w 4676575"/>
              <a:gd name="connsiteY2" fmla="*/ 0 h 3752892"/>
              <a:gd name="connsiteX3" fmla="*/ 4676575 w 4676575"/>
              <a:gd name="connsiteY3" fmla="*/ 3752892 h 3752892"/>
              <a:gd name="connsiteX4" fmla="*/ 0 w 4676575"/>
              <a:gd name="connsiteY4" fmla="*/ 3712387 h 3752892"/>
              <a:gd name="connsiteX0" fmla="*/ 0 w 4676575"/>
              <a:gd name="connsiteY0" fmla="*/ 3719081 h 3759586"/>
              <a:gd name="connsiteX1" fmla="*/ 1396801 w 4676575"/>
              <a:gd name="connsiteY1" fmla="*/ 29028 h 3759586"/>
              <a:gd name="connsiteX2" fmla="*/ 3521496 w 4676575"/>
              <a:gd name="connsiteY2" fmla="*/ 0 h 3759586"/>
              <a:gd name="connsiteX3" fmla="*/ 4676575 w 4676575"/>
              <a:gd name="connsiteY3" fmla="*/ 3759586 h 3759586"/>
              <a:gd name="connsiteX4" fmla="*/ 0 w 4676575"/>
              <a:gd name="connsiteY4" fmla="*/ 3719081 h 375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6575" h="3759586">
                <a:moveTo>
                  <a:pt x="0" y="3719081"/>
                </a:moveTo>
                <a:lnTo>
                  <a:pt x="1396801" y="29028"/>
                </a:lnTo>
                <a:lnTo>
                  <a:pt x="3521496" y="0"/>
                </a:lnTo>
                <a:lnTo>
                  <a:pt x="4676575" y="3759586"/>
                </a:lnTo>
                <a:lnTo>
                  <a:pt x="0" y="371908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 bwMode="auto">
          <a:xfrm>
            <a:off x="5678466" y="2681181"/>
            <a:ext cx="1428211" cy="362644"/>
          </a:xfrm>
          <a:custGeom>
            <a:avLst/>
            <a:gdLst>
              <a:gd name="connsiteX0" fmla="*/ 1027135 w 1027135"/>
              <a:gd name="connsiteY0" fmla="*/ 0 h 413359"/>
              <a:gd name="connsiteX1" fmla="*/ 0 w 1027135"/>
              <a:gd name="connsiteY1" fmla="*/ 0 h 413359"/>
              <a:gd name="connsiteX2" fmla="*/ 0 w 1027135"/>
              <a:gd name="connsiteY2" fmla="*/ 413359 h 413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7135" h="413359">
                <a:moveTo>
                  <a:pt x="1027135" y="0"/>
                </a:moveTo>
                <a:lnTo>
                  <a:pt x="0" y="0"/>
                </a:lnTo>
                <a:lnTo>
                  <a:pt x="0" y="413359"/>
                </a:lnTo>
              </a:path>
            </a:pathLst>
          </a:custGeom>
          <a:ln w="38100">
            <a:solidFill>
              <a:schemeClr val="accent3">
                <a:lumMod val="20000"/>
                <a:lumOff val="8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3">
                  <a:lumMod val="20000"/>
                  <a:lumOff val="8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341717" y="2346088"/>
            <a:ext cx="1675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accent3">
                    <a:lumMod val="20000"/>
                    <a:lumOff val="80000"/>
                  </a:schemeClr>
                </a:solidFill>
              </a:rPr>
              <a:t>SMR Release</a:t>
            </a:r>
          </a:p>
        </p:txBody>
      </p:sp>
      <p:sp>
        <p:nvSpPr>
          <p:cNvPr id="65" name="Trapezoid 64"/>
          <p:cNvSpPr/>
          <p:nvPr/>
        </p:nvSpPr>
        <p:spPr>
          <a:xfrm rot="10800000">
            <a:off x="9948067" y="2943362"/>
            <a:ext cx="1099160" cy="3246986"/>
          </a:xfrm>
          <a:custGeom>
            <a:avLst/>
            <a:gdLst>
              <a:gd name="connsiteX0" fmla="*/ 0 w 838570"/>
              <a:gd name="connsiteY0" fmla="*/ 3685397 h 3685397"/>
              <a:gd name="connsiteX1" fmla="*/ 209643 w 838570"/>
              <a:gd name="connsiteY1" fmla="*/ 0 h 3685397"/>
              <a:gd name="connsiteX2" fmla="*/ 628928 w 838570"/>
              <a:gd name="connsiteY2" fmla="*/ 0 h 3685397"/>
              <a:gd name="connsiteX3" fmla="*/ 838570 w 838570"/>
              <a:gd name="connsiteY3" fmla="*/ 3685397 h 3685397"/>
              <a:gd name="connsiteX4" fmla="*/ 0 w 838570"/>
              <a:gd name="connsiteY4" fmla="*/ 3685397 h 3685397"/>
              <a:gd name="connsiteX0" fmla="*/ 0 w 838570"/>
              <a:gd name="connsiteY0" fmla="*/ 3685397 h 3685397"/>
              <a:gd name="connsiteX1" fmla="*/ 209643 w 838570"/>
              <a:gd name="connsiteY1" fmla="*/ 0 h 3685397"/>
              <a:gd name="connsiteX2" fmla="*/ 729136 w 838570"/>
              <a:gd name="connsiteY2" fmla="*/ 350728 h 3685397"/>
              <a:gd name="connsiteX3" fmla="*/ 838570 w 838570"/>
              <a:gd name="connsiteY3" fmla="*/ 3685397 h 3685397"/>
              <a:gd name="connsiteX4" fmla="*/ 0 w 838570"/>
              <a:gd name="connsiteY4" fmla="*/ 3685397 h 3685397"/>
              <a:gd name="connsiteX0" fmla="*/ 0 w 838570"/>
              <a:gd name="connsiteY0" fmla="*/ 3334669 h 3334669"/>
              <a:gd name="connsiteX1" fmla="*/ 46805 w 838570"/>
              <a:gd name="connsiteY1" fmla="*/ 162839 h 3334669"/>
              <a:gd name="connsiteX2" fmla="*/ 729136 w 838570"/>
              <a:gd name="connsiteY2" fmla="*/ 0 h 3334669"/>
              <a:gd name="connsiteX3" fmla="*/ 838570 w 838570"/>
              <a:gd name="connsiteY3" fmla="*/ 3334669 h 3334669"/>
              <a:gd name="connsiteX4" fmla="*/ 0 w 838570"/>
              <a:gd name="connsiteY4" fmla="*/ 3334669 h 3334669"/>
              <a:gd name="connsiteX0" fmla="*/ 0 w 854397"/>
              <a:gd name="connsiteY0" fmla="*/ 3171830 h 3171830"/>
              <a:gd name="connsiteX1" fmla="*/ 46805 w 854397"/>
              <a:gd name="connsiteY1" fmla="*/ 0 h 3171830"/>
              <a:gd name="connsiteX2" fmla="*/ 854397 w 854397"/>
              <a:gd name="connsiteY2" fmla="*/ 62629 h 3171830"/>
              <a:gd name="connsiteX3" fmla="*/ 838570 w 854397"/>
              <a:gd name="connsiteY3" fmla="*/ 3171830 h 3171830"/>
              <a:gd name="connsiteX4" fmla="*/ 0 w 854397"/>
              <a:gd name="connsiteY4" fmla="*/ 3171830 h 3171830"/>
              <a:gd name="connsiteX0" fmla="*/ 0 w 854397"/>
              <a:gd name="connsiteY0" fmla="*/ 3372247 h 3372247"/>
              <a:gd name="connsiteX1" fmla="*/ 222169 w 854397"/>
              <a:gd name="connsiteY1" fmla="*/ 0 h 3372247"/>
              <a:gd name="connsiteX2" fmla="*/ 854397 w 854397"/>
              <a:gd name="connsiteY2" fmla="*/ 263046 h 3372247"/>
              <a:gd name="connsiteX3" fmla="*/ 838570 w 854397"/>
              <a:gd name="connsiteY3" fmla="*/ 3372247 h 3372247"/>
              <a:gd name="connsiteX4" fmla="*/ 0 w 854397"/>
              <a:gd name="connsiteY4" fmla="*/ 3372247 h 3372247"/>
              <a:gd name="connsiteX0" fmla="*/ 0 w 838690"/>
              <a:gd name="connsiteY0" fmla="*/ 3372247 h 3372247"/>
              <a:gd name="connsiteX1" fmla="*/ 222169 w 838690"/>
              <a:gd name="connsiteY1" fmla="*/ 0 h 3372247"/>
              <a:gd name="connsiteX2" fmla="*/ 679032 w 838690"/>
              <a:gd name="connsiteY2" fmla="*/ 25052 h 3372247"/>
              <a:gd name="connsiteX3" fmla="*/ 838570 w 838690"/>
              <a:gd name="connsiteY3" fmla="*/ 3372247 h 3372247"/>
              <a:gd name="connsiteX4" fmla="*/ 0 w 838690"/>
              <a:gd name="connsiteY4" fmla="*/ 3372247 h 3372247"/>
              <a:gd name="connsiteX0" fmla="*/ 0 w 838682"/>
              <a:gd name="connsiteY0" fmla="*/ 3384773 h 3384773"/>
              <a:gd name="connsiteX1" fmla="*/ 222169 w 838682"/>
              <a:gd name="connsiteY1" fmla="*/ 12526 h 3384773"/>
              <a:gd name="connsiteX2" fmla="*/ 666506 w 838682"/>
              <a:gd name="connsiteY2" fmla="*/ 0 h 3384773"/>
              <a:gd name="connsiteX3" fmla="*/ 838570 w 838682"/>
              <a:gd name="connsiteY3" fmla="*/ 3384773 h 3384773"/>
              <a:gd name="connsiteX4" fmla="*/ 0 w 838682"/>
              <a:gd name="connsiteY4" fmla="*/ 3384773 h 3384773"/>
              <a:gd name="connsiteX0" fmla="*/ 0 w 813630"/>
              <a:gd name="connsiteY0" fmla="*/ 3221934 h 3384773"/>
              <a:gd name="connsiteX1" fmla="*/ 197117 w 813630"/>
              <a:gd name="connsiteY1" fmla="*/ 12526 h 3384773"/>
              <a:gd name="connsiteX2" fmla="*/ 641454 w 813630"/>
              <a:gd name="connsiteY2" fmla="*/ 0 h 3384773"/>
              <a:gd name="connsiteX3" fmla="*/ 813518 w 813630"/>
              <a:gd name="connsiteY3" fmla="*/ 3384773 h 3384773"/>
              <a:gd name="connsiteX4" fmla="*/ 0 w 813630"/>
              <a:gd name="connsiteY4" fmla="*/ 3221934 h 3384773"/>
              <a:gd name="connsiteX0" fmla="*/ 0 w 801112"/>
              <a:gd name="connsiteY0" fmla="*/ 3221934 h 3234460"/>
              <a:gd name="connsiteX1" fmla="*/ 197117 w 801112"/>
              <a:gd name="connsiteY1" fmla="*/ 12526 h 3234460"/>
              <a:gd name="connsiteX2" fmla="*/ 641454 w 801112"/>
              <a:gd name="connsiteY2" fmla="*/ 0 h 3234460"/>
              <a:gd name="connsiteX3" fmla="*/ 800992 w 801112"/>
              <a:gd name="connsiteY3" fmla="*/ 3234460 h 3234460"/>
              <a:gd name="connsiteX4" fmla="*/ 0 w 801112"/>
              <a:gd name="connsiteY4" fmla="*/ 3221934 h 3234460"/>
              <a:gd name="connsiteX0" fmla="*/ 0 w 763534"/>
              <a:gd name="connsiteY0" fmla="*/ 3221934 h 3234460"/>
              <a:gd name="connsiteX1" fmla="*/ 159539 w 763534"/>
              <a:gd name="connsiteY1" fmla="*/ 12526 h 3234460"/>
              <a:gd name="connsiteX2" fmla="*/ 603876 w 763534"/>
              <a:gd name="connsiteY2" fmla="*/ 0 h 3234460"/>
              <a:gd name="connsiteX3" fmla="*/ 763414 w 763534"/>
              <a:gd name="connsiteY3" fmla="*/ 3234460 h 3234460"/>
              <a:gd name="connsiteX4" fmla="*/ 0 w 763534"/>
              <a:gd name="connsiteY4" fmla="*/ 3221934 h 3234460"/>
              <a:gd name="connsiteX0" fmla="*/ 0 w 763534"/>
              <a:gd name="connsiteY0" fmla="*/ 3246986 h 3246986"/>
              <a:gd name="connsiteX1" fmla="*/ 159539 w 763534"/>
              <a:gd name="connsiteY1" fmla="*/ 12526 h 3246986"/>
              <a:gd name="connsiteX2" fmla="*/ 603876 w 763534"/>
              <a:gd name="connsiteY2" fmla="*/ 0 h 3246986"/>
              <a:gd name="connsiteX3" fmla="*/ 763414 w 763534"/>
              <a:gd name="connsiteY3" fmla="*/ 3234460 h 3246986"/>
              <a:gd name="connsiteX4" fmla="*/ 0 w 763534"/>
              <a:gd name="connsiteY4" fmla="*/ 3246986 h 3246986"/>
              <a:gd name="connsiteX0" fmla="*/ 0 w 787312"/>
              <a:gd name="connsiteY0" fmla="*/ 3246986 h 3246986"/>
              <a:gd name="connsiteX1" fmla="*/ 159539 w 787312"/>
              <a:gd name="connsiteY1" fmla="*/ 12526 h 3246986"/>
              <a:gd name="connsiteX2" fmla="*/ 603876 w 787312"/>
              <a:gd name="connsiteY2" fmla="*/ 0 h 3246986"/>
              <a:gd name="connsiteX3" fmla="*/ 787207 w 787312"/>
              <a:gd name="connsiteY3" fmla="*/ 3234460 h 3246986"/>
              <a:gd name="connsiteX4" fmla="*/ 0 w 787312"/>
              <a:gd name="connsiteY4" fmla="*/ 3246986 h 32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7312" h="3246986">
                <a:moveTo>
                  <a:pt x="0" y="3246986"/>
                </a:moveTo>
                <a:lnTo>
                  <a:pt x="159539" y="12526"/>
                </a:lnTo>
                <a:lnTo>
                  <a:pt x="603876" y="0"/>
                </a:lnTo>
                <a:cubicBezTo>
                  <a:pt x="598600" y="1036400"/>
                  <a:pt x="792483" y="2198060"/>
                  <a:pt x="787207" y="3234460"/>
                </a:cubicBezTo>
                <a:lnTo>
                  <a:pt x="0" y="324698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itle 1"/>
          <p:cNvSpPr>
            <a:spLocks noGrp="1"/>
          </p:cNvSpPr>
          <p:nvPr>
            <p:ph type="title"/>
          </p:nvPr>
        </p:nvSpPr>
        <p:spPr>
          <a:xfrm>
            <a:off x="624418" y="219076"/>
            <a:ext cx="11136212" cy="906463"/>
          </a:xfrm>
        </p:spPr>
        <p:txBody>
          <a:bodyPr>
            <a:normAutofit/>
          </a:bodyPr>
          <a:lstStyle/>
          <a:p>
            <a:r>
              <a:rPr lang="en-US"/>
              <a:t>Three Lakes Configuration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41547" y="6363548"/>
            <a:ext cx="4050453" cy="464820"/>
          </a:xfrm>
          <a:prstGeom prst="rect">
            <a:avLst/>
          </a:prstGeom>
        </p:spPr>
        <p:txBody>
          <a:bodyPr/>
          <a:lstStyle/>
          <a:p>
            <a:fld id="{08856A4A-CC5B-4533-9129-649B8BA5296E}" type="slidenum">
              <a:rPr lang="en-US" smtClean="0"/>
              <a:t>19</a:t>
            </a:fld>
            <a:endParaRPr lang="en-US"/>
          </a:p>
        </p:txBody>
      </p:sp>
      <p:sp>
        <p:nvSpPr>
          <p:cNvPr id="46" name="Trapezoid 45"/>
          <p:cNvSpPr/>
          <p:nvPr/>
        </p:nvSpPr>
        <p:spPr>
          <a:xfrm rot="10800000">
            <a:off x="7004160" y="2499097"/>
            <a:ext cx="2276891" cy="433941"/>
          </a:xfrm>
          <a:custGeom>
            <a:avLst/>
            <a:gdLst>
              <a:gd name="connsiteX0" fmla="*/ 0 w 1643361"/>
              <a:gd name="connsiteY0" fmla="*/ 433941 h 433941"/>
              <a:gd name="connsiteX1" fmla="*/ 108485 w 1643361"/>
              <a:gd name="connsiteY1" fmla="*/ 0 h 433941"/>
              <a:gd name="connsiteX2" fmla="*/ 1534876 w 1643361"/>
              <a:gd name="connsiteY2" fmla="*/ 0 h 433941"/>
              <a:gd name="connsiteX3" fmla="*/ 1643361 w 1643361"/>
              <a:gd name="connsiteY3" fmla="*/ 433941 h 433941"/>
              <a:gd name="connsiteX4" fmla="*/ 0 w 1643361"/>
              <a:gd name="connsiteY4" fmla="*/ 433941 h 433941"/>
              <a:gd name="connsiteX0" fmla="*/ 0 w 1643361"/>
              <a:gd name="connsiteY0" fmla="*/ 433941 h 433941"/>
              <a:gd name="connsiteX1" fmla="*/ 159692 w 1643361"/>
              <a:gd name="connsiteY1" fmla="*/ 131674 h 433941"/>
              <a:gd name="connsiteX2" fmla="*/ 1534876 w 1643361"/>
              <a:gd name="connsiteY2" fmla="*/ 0 h 433941"/>
              <a:gd name="connsiteX3" fmla="*/ 1643361 w 1643361"/>
              <a:gd name="connsiteY3" fmla="*/ 433941 h 433941"/>
              <a:gd name="connsiteX4" fmla="*/ 0 w 1643361"/>
              <a:gd name="connsiteY4" fmla="*/ 433941 h 433941"/>
              <a:gd name="connsiteX0" fmla="*/ 0 w 1643361"/>
              <a:gd name="connsiteY0" fmla="*/ 433941 h 433941"/>
              <a:gd name="connsiteX1" fmla="*/ 159692 w 1643361"/>
              <a:gd name="connsiteY1" fmla="*/ 28157 h 433941"/>
              <a:gd name="connsiteX2" fmla="*/ 1534876 w 1643361"/>
              <a:gd name="connsiteY2" fmla="*/ 0 h 433941"/>
              <a:gd name="connsiteX3" fmla="*/ 1643361 w 1643361"/>
              <a:gd name="connsiteY3" fmla="*/ 433941 h 433941"/>
              <a:gd name="connsiteX4" fmla="*/ 0 w 1643361"/>
              <a:gd name="connsiteY4" fmla="*/ 433941 h 433941"/>
              <a:gd name="connsiteX0" fmla="*/ 0 w 1643361"/>
              <a:gd name="connsiteY0" fmla="*/ 440289 h 440289"/>
              <a:gd name="connsiteX1" fmla="*/ 133813 w 1643361"/>
              <a:gd name="connsiteY1" fmla="*/ 0 h 440289"/>
              <a:gd name="connsiteX2" fmla="*/ 1534876 w 1643361"/>
              <a:gd name="connsiteY2" fmla="*/ 6348 h 440289"/>
              <a:gd name="connsiteX3" fmla="*/ 1643361 w 1643361"/>
              <a:gd name="connsiteY3" fmla="*/ 440289 h 440289"/>
              <a:gd name="connsiteX4" fmla="*/ 0 w 1643361"/>
              <a:gd name="connsiteY4" fmla="*/ 440289 h 440289"/>
              <a:gd name="connsiteX0" fmla="*/ 0 w 1643361"/>
              <a:gd name="connsiteY0" fmla="*/ 433941 h 433941"/>
              <a:gd name="connsiteX1" fmla="*/ 142439 w 1643361"/>
              <a:gd name="connsiteY1" fmla="*/ 2279 h 433941"/>
              <a:gd name="connsiteX2" fmla="*/ 1534876 w 1643361"/>
              <a:gd name="connsiteY2" fmla="*/ 0 h 433941"/>
              <a:gd name="connsiteX3" fmla="*/ 1643361 w 1643361"/>
              <a:gd name="connsiteY3" fmla="*/ 433941 h 433941"/>
              <a:gd name="connsiteX4" fmla="*/ 0 w 1643361"/>
              <a:gd name="connsiteY4" fmla="*/ 433941 h 433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3361" h="433941">
                <a:moveTo>
                  <a:pt x="0" y="433941"/>
                </a:moveTo>
                <a:lnTo>
                  <a:pt x="142439" y="2279"/>
                </a:lnTo>
                <a:lnTo>
                  <a:pt x="1534876" y="0"/>
                </a:lnTo>
                <a:lnTo>
                  <a:pt x="1643361" y="433941"/>
                </a:lnTo>
                <a:lnTo>
                  <a:pt x="0" y="433941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1089225" y="2720030"/>
            <a:ext cx="107632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Adams Tunnel</a:t>
            </a:r>
          </a:p>
        </p:txBody>
      </p:sp>
      <p:sp>
        <p:nvSpPr>
          <p:cNvPr id="3" name="Rectangle 2"/>
          <p:cNvSpPr/>
          <p:nvPr/>
        </p:nvSpPr>
        <p:spPr>
          <a:xfrm>
            <a:off x="9183415" y="2499097"/>
            <a:ext cx="764652" cy="1262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rapezoid 34"/>
          <p:cNvSpPr/>
          <p:nvPr/>
        </p:nvSpPr>
        <p:spPr>
          <a:xfrm rot="10800000">
            <a:off x="9821916" y="2498835"/>
            <a:ext cx="1292941" cy="3713830"/>
          </a:xfrm>
          <a:prstGeom prst="trapezoid">
            <a:avLst>
              <a:gd name="adj" fmla="val 2436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apezoid 5"/>
          <p:cNvSpPr/>
          <p:nvPr/>
        </p:nvSpPr>
        <p:spPr>
          <a:xfrm rot="10800000">
            <a:off x="9844588" y="2720029"/>
            <a:ext cx="1250598" cy="3500518"/>
          </a:xfrm>
          <a:prstGeom prst="trapezoid">
            <a:avLst>
              <a:gd name="adj" fmla="val 26891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apezoid 4"/>
          <p:cNvSpPr/>
          <p:nvPr/>
        </p:nvSpPr>
        <p:spPr>
          <a:xfrm rot="10800000">
            <a:off x="9861328" y="2943362"/>
            <a:ext cx="1225977" cy="3277188"/>
          </a:xfrm>
          <a:prstGeom prst="trapezoid">
            <a:avLst>
              <a:gd name="adj" fmla="val 19856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9183415" y="2716067"/>
            <a:ext cx="636617" cy="0"/>
          </a:xfrm>
          <a:prstGeom prst="straightConnector1">
            <a:avLst/>
          </a:prstGeom>
          <a:ln w="38100">
            <a:solidFill>
              <a:schemeClr val="accent3">
                <a:lumMod val="20000"/>
                <a:lumOff val="80000"/>
              </a:schemeClr>
            </a:solidFill>
            <a:headEnd type="triangle" w="med" len="med"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802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grass, sky, outdoor, water&#10;&#10;Description generated with very high confidence">
            <a:extLst>
              <a:ext uri="{FF2B5EF4-FFF2-40B4-BE49-F238E27FC236}">
                <a16:creationId xmlns:a16="http://schemas.microsoft.com/office/drawing/2014/main" id="{CE2CAD63-D237-42F4-8548-EB61E2E259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3380" b="4403"/>
          <a:stretch/>
        </p:blipFill>
        <p:spPr>
          <a:xfrm>
            <a:off x="5046096" y="165941"/>
            <a:ext cx="6726448" cy="3140557"/>
          </a:xfrm>
          <a:custGeom>
            <a:avLst/>
            <a:gdLst>
              <a:gd name="connsiteX0" fmla="*/ 0 w 5475077"/>
              <a:gd name="connsiteY0" fmla="*/ 0 h 2583792"/>
              <a:gd name="connsiteX1" fmla="*/ 5475077 w 5475077"/>
              <a:gd name="connsiteY1" fmla="*/ 0 h 2583792"/>
              <a:gd name="connsiteX2" fmla="*/ 5475077 w 5475077"/>
              <a:gd name="connsiteY2" fmla="*/ 2583792 h 2583792"/>
              <a:gd name="connsiteX3" fmla="*/ 1197192 w 5475077"/>
              <a:gd name="connsiteY3" fmla="*/ 2583792 h 2583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5077" h="2583792">
                <a:moveTo>
                  <a:pt x="0" y="0"/>
                </a:moveTo>
                <a:lnTo>
                  <a:pt x="5475077" y="0"/>
                </a:lnTo>
                <a:lnTo>
                  <a:pt x="5475077" y="2583792"/>
                </a:lnTo>
                <a:lnTo>
                  <a:pt x="1197192" y="2583792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9A4BD6-549D-4F53-B98B-CBABFD2CD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693" y="3429000"/>
            <a:ext cx="5236851" cy="3107389"/>
          </a:xfrm>
          <a:custGeom>
            <a:avLst/>
            <a:gdLst>
              <a:gd name="connsiteX0" fmla="*/ 0 w 4277884"/>
              <a:gd name="connsiteY0" fmla="*/ 0 h 2583520"/>
              <a:gd name="connsiteX1" fmla="*/ 4277884 w 4277884"/>
              <a:gd name="connsiteY1" fmla="*/ 0 h 2583520"/>
              <a:gd name="connsiteX2" fmla="*/ 4277884 w 4277884"/>
              <a:gd name="connsiteY2" fmla="*/ 2583520 h 2583520"/>
              <a:gd name="connsiteX3" fmla="*/ 1192437 w 4277884"/>
              <a:gd name="connsiteY3" fmla="*/ 2583520 h 2583520"/>
              <a:gd name="connsiteX4" fmla="*/ 1188085 w 4277884"/>
              <a:gd name="connsiteY4" fmla="*/ 2574129 h 2583520"/>
              <a:gd name="connsiteX5" fmla="*/ 1192715 w 4277884"/>
              <a:gd name="connsiteY5" fmla="*/ 2574129 h 258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77884" h="2583520">
                <a:moveTo>
                  <a:pt x="0" y="0"/>
                </a:moveTo>
                <a:lnTo>
                  <a:pt x="4277884" y="0"/>
                </a:lnTo>
                <a:lnTo>
                  <a:pt x="4277884" y="2583520"/>
                </a:lnTo>
                <a:lnTo>
                  <a:pt x="1192437" y="2583520"/>
                </a:lnTo>
                <a:lnTo>
                  <a:pt x="1188085" y="2574129"/>
                </a:lnTo>
                <a:lnTo>
                  <a:pt x="1192715" y="257412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2DC7CD-AC2E-4EAE-B602-C9B368A49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987" y="87420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Who we 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33197-99FE-49BB-90BB-01866F35C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672" y="1827229"/>
            <a:ext cx="5707565" cy="4384298"/>
          </a:xfrm>
        </p:spPr>
        <p:txBody>
          <a:bodyPr>
            <a:normAutofit/>
          </a:bodyPr>
          <a:lstStyle/>
          <a:p>
            <a:r>
              <a:rPr lang="en-US"/>
              <a:t>Raw water provider for Northern Colorado’s Front Range since 1937</a:t>
            </a:r>
          </a:p>
          <a:p>
            <a:r>
              <a:rPr lang="en-US"/>
              <a:t>Serve 925,000+ people and provide irrigation water for 1.6 million acres</a:t>
            </a:r>
          </a:p>
          <a:p>
            <a:r>
              <a:rPr lang="en-US"/>
              <a:t>Reclamation owns most of the C-BT Facilities</a:t>
            </a:r>
          </a:p>
          <a:p>
            <a:r>
              <a:rPr lang="en-US"/>
              <a:t>Jointly operate and maintain C-BT Project with Reclamation</a:t>
            </a:r>
          </a:p>
        </p:txBody>
      </p:sp>
    </p:spTree>
    <p:extLst>
      <p:ext uri="{BB962C8B-B14F-4D97-AF65-F5344CB8AC3E}">
        <p14:creationId xmlns:p14="http://schemas.microsoft.com/office/powerpoint/2010/main" val="52804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dy of water with a mountain in the background&#10;&#10;Description generated with very high confidence">
            <a:extLst>
              <a:ext uri="{FF2B5EF4-FFF2-40B4-BE49-F238E27FC236}">
                <a16:creationId xmlns:a16="http://schemas.microsoft.com/office/drawing/2014/main" id="{666D5B35-5EFC-4C84-AB01-D9FD725F6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891" y="231321"/>
            <a:ext cx="6888955" cy="5010150"/>
          </a:xfrm>
          <a:prstGeom prst="rect">
            <a:avLst/>
          </a:prstGeom>
        </p:spPr>
      </p:pic>
      <p:pic>
        <p:nvPicPr>
          <p:cNvPr id="7" name="Picture 6" descr="A picture containing thing&#10;&#10;Description generated with very high confidence">
            <a:extLst>
              <a:ext uri="{FF2B5EF4-FFF2-40B4-BE49-F238E27FC236}">
                <a16:creationId xmlns:a16="http://schemas.microsoft.com/office/drawing/2014/main" id="{9EBFAEE4-A904-4B06-9A30-CC2BAFB3F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0" y="3461657"/>
            <a:ext cx="6037944" cy="33963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535F34-8879-49EC-A983-5F3D066D449F}"/>
              </a:ext>
            </a:extLst>
          </p:cNvPr>
          <p:cNvSpPr txBox="1"/>
          <p:nvPr/>
        </p:nvSpPr>
        <p:spPr>
          <a:xfrm>
            <a:off x="7829550" y="1461407"/>
            <a:ext cx="17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GRAND LAKE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E77DD0-028E-4E98-ADA9-1A7E2C3295F9}"/>
              </a:ext>
            </a:extLst>
          </p:cNvPr>
          <p:cNvSpPr txBox="1"/>
          <p:nvPr/>
        </p:nvSpPr>
        <p:spPr>
          <a:xfrm>
            <a:off x="8607368" y="3132364"/>
            <a:ext cx="171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SHADOW MOUNTAIN RESERVOIR</a:t>
            </a:r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0A338DD6-F4E1-4067-A5DE-A1CDC712DBFA}"/>
              </a:ext>
            </a:extLst>
          </p:cNvPr>
          <p:cNvSpPr/>
          <p:nvPr/>
        </p:nvSpPr>
        <p:spPr>
          <a:xfrm rot="19131241">
            <a:off x="6856548" y="2376415"/>
            <a:ext cx="1436479" cy="171197"/>
          </a:xfrm>
          <a:prstGeom prst="leftRightArrow">
            <a:avLst/>
          </a:prstGeom>
          <a:solidFill>
            <a:srgbClr val="FFFFFF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65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304800"/>
            <a:ext cx="3638296" cy="2145792"/>
          </a:xfrm>
        </p:spPr>
        <p:txBody>
          <a:bodyPr>
            <a:noAutofit/>
          </a:bodyPr>
          <a:lstStyle/>
          <a:p>
            <a:r>
              <a:rPr lang="en-US" sz="4800"/>
              <a:t>Shadow Mountain Reservoir Delta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87510" y="11344"/>
            <a:ext cx="9104490" cy="682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206066" y="6184095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Sep 8, 2011</a:t>
            </a:r>
          </a:p>
        </p:txBody>
      </p:sp>
      <p:sp>
        <p:nvSpPr>
          <p:cNvPr id="3" name="Freeform 2"/>
          <p:cNvSpPr/>
          <p:nvPr/>
        </p:nvSpPr>
        <p:spPr>
          <a:xfrm>
            <a:off x="6264240" y="29632"/>
            <a:ext cx="1087536" cy="2024471"/>
          </a:xfrm>
          <a:custGeom>
            <a:avLst/>
            <a:gdLst>
              <a:gd name="connsiteX0" fmla="*/ 360230 w 788360"/>
              <a:gd name="connsiteY0" fmla="*/ 1421813 h 1421813"/>
              <a:gd name="connsiteX1" fmla="*/ 27241 w 788360"/>
              <a:gd name="connsiteY1" fmla="*/ 1326673 h 1421813"/>
              <a:gd name="connsiteX2" fmla="*/ 37812 w 788360"/>
              <a:gd name="connsiteY2" fmla="*/ 1136394 h 1421813"/>
              <a:gd name="connsiteX3" fmla="*/ 185807 w 788360"/>
              <a:gd name="connsiteY3" fmla="*/ 1041254 h 1421813"/>
              <a:gd name="connsiteX4" fmla="*/ 365516 w 788360"/>
              <a:gd name="connsiteY4" fmla="*/ 946114 h 1421813"/>
              <a:gd name="connsiteX5" fmla="*/ 592795 w 788360"/>
              <a:gd name="connsiteY5" fmla="*/ 829832 h 1421813"/>
              <a:gd name="connsiteX6" fmla="*/ 640365 w 788360"/>
              <a:gd name="connsiteY6" fmla="*/ 734692 h 1421813"/>
              <a:gd name="connsiteX7" fmla="*/ 624508 w 788360"/>
              <a:gd name="connsiteY7" fmla="*/ 697693 h 1421813"/>
              <a:gd name="connsiteX8" fmla="*/ 709077 w 788360"/>
              <a:gd name="connsiteY8" fmla="*/ 602553 h 1421813"/>
              <a:gd name="connsiteX9" fmla="*/ 487084 w 788360"/>
              <a:gd name="connsiteY9" fmla="*/ 449272 h 1421813"/>
              <a:gd name="connsiteX10" fmla="*/ 185807 w 788360"/>
              <a:gd name="connsiteY10" fmla="*/ 396417 h 1421813"/>
              <a:gd name="connsiteX11" fmla="*/ 196378 w 788360"/>
              <a:gd name="connsiteY11" fmla="*/ 332990 h 1421813"/>
              <a:gd name="connsiteX12" fmla="*/ 444799 w 788360"/>
              <a:gd name="connsiteY12" fmla="*/ 221994 h 1421813"/>
              <a:gd name="connsiteX13" fmla="*/ 788360 w 788360"/>
              <a:gd name="connsiteY13" fmla="*/ 0 h 1421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8360" h="1421813">
                <a:moveTo>
                  <a:pt x="360230" y="1421813"/>
                </a:moveTo>
                <a:cubicBezTo>
                  <a:pt x="220603" y="1398028"/>
                  <a:pt x="80977" y="1374243"/>
                  <a:pt x="27241" y="1326673"/>
                </a:cubicBezTo>
                <a:cubicBezTo>
                  <a:pt x="-26495" y="1279103"/>
                  <a:pt x="11384" y="1183964"/>
                  <a:pt x="37812" y="1136394"/>
                </a:cubicBezTo>
                <a:cubicBezTo>
                  <a:pt x="64240" y="1088824"/>
                  <a:pt x="131190" y="1072967"/>
                  <a:pt x="185807" y="1041254"/>
                </a:cubicBezTo>
                <a:cubicBezTo>
                  <a:pt x="240424" y="1009541"/>
                  <a:pt x="365516" y="946114"/>
                  <a:pt x="365516" y="946114"/>
                </a:cubicBezTo>
                <a:cubicBezTo>
                  <a:pt x="433347" y="910877"/>
                  <a:pt x="546987" y="865069"/>
                  <a:pt x="592795" y="829832"/>
                </a:cubicBezTo>
                <a:cubicBezTo>
                  <a:pt x="638603" y="794595"/>
                  <a:pt x="635080" y="756715"/>
                  <a:pt x="640365" y="734692"/>
                </a:cubicBezTo>
                <a:cubicBezTo>
                  <a:pt x="645650" y="712669"/>
                  <a:pt x="613056" y="719716"/>
                  <a:pt x="624508" y="697693"/>
                </a:cubicBezTo>
                <a:cubicBezTo>
                  <a:pt x="635960" y="675670"/>
                  <a:pt x="731981" y="643956"/>
                  <a:pt x="709077" y="602553"/>
                </a:cubicBezTo>
                <a:cubicBezTo>
                  <a:pt x="686173" y="561150"/>
                  <a:pt x="574296" y="483628"/>
                  <a:pt x="487084" y="449272"/>
                </a:cubicBezTo>
                <a:cubicBezTo>
                  <a:pt x="399872" y="414916"/>
                  <a:pt x="234258" y="415797"/>
                  <a:pt x="185807" y="396417"/>
                </a:cubicBezTo>
                <a:cubicBezTo>
                  <a:pt x="137356" y="377037"/>
                  <a:pt x="153213" y="362060"/>
                  <a:pt x="196378" y="332990"/>
                </a:cubicBezTo>
                <a:cubicBezTo>
                  <a:pt x="239543" y="303919"/>
                  <a:pt x="346135" y="277492"/>
                  <a:pt x="444799" y="221994"/>
                </a:cubicBezTo>
                <a:cubicBezTo>
                  <a:pt x="543463" y="166496"/>
                  <a:pt x="665911" y="83248"/>
                  <a:pt x="788360" y="0"/>
                </a:cubicBezTo>
              </a:path>
            </a:pathLst>
          </a:cu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18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13" name="Content Placeholder 4" descr="A body of water&#10;&#10;Description generated with very high confide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9" t="-127" r="1" b="3"/>
          <a:stretch/>
        </p:blipFill>
        <p:spPr>
          <a:xfrm>
            <a:off x="6592824" y="-14908"/>
            <a:ext cx="5599176" cy="6872908"/>
          </a:xfrm>
          <a:prstGeom prst="rect">
            <a:avLst/>
          </a:prstGeom>
        </p:spPr>
      </p:pic>
      <p:sp>
        <p:nvSpPr>
          <p:cNvPr id="19" name="Rectangle 1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3764612"/>
            <a:ext cx="5442280" cy="225621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966FA5-BFAD-4099-8E36-B579423E8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703" y="2711302"/>
            <a:ext cx="4610932" cy="12067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/>
              <a:t>Algae</a:t>
            </a:r>
          </a:p>
        </p:txBody>
      </p:sp>
    </p:spTree>
    <p:extLst>
      <p:ext uri="{BB962C8B-B14F-4D97-AF65-F5344CB8AC3E}">
        <p14:creationId xmlns:p14="http://schemas.microsoft.com/office/powerpoint/2010/main" val="3168198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Content Placeholder 4" descr="A body of water&#10;&#10;Description generated with very high confidence">
            <a:extLst>
              <a:ext uri="{FF2B5EF4-FFF2-40B4-BE49-F238E27FC236}">
                <a16:creationId xmlns:a16="http://schemas.microsoft.com/office/drawing/2014/main" id="{C10051E7-E794-47EA-BA9F-1CB411789A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" r="4762" b="3181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3764612"/>
            <a:ext cx="5442280" cy="225621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A4EAE2-60EA-4B96-83C6-883DF6CB6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929204"/>
            <a:ext cx="4610932" cy="12067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/>
              <a:t>Aquatic Plants</a:t>
            </a:r>
          </a:p>
        </p:txBody>
      </p:sp>
    </p:spTree>
    <p:extLst>
      <p:ext uri="{BB962C8B-B14F-4D97-AF65-F5344CB8AC3E}">
        <p14:creationId xmlns:p14="http://schemas.microsoft.com/office/powerpoint/2010/main" val="25124580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723" y="0"/>
            <a:ext cx="8868103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70000"/>
              </a:lnSpc>
            </a:pPr>
            <a:r>
              <a:rPr lang="en-US" sz="4400" b="1"/>
              <a:t>pH in Shadow Mountain Reservoir</a:t>
            </a:r>
          </a:p>
        </p:txBody>
      </p:sp>
      <p:pic>
        <p:nvPicPr>
          <p:cNvPr id="16" name="Content Placeholder 4"/>
          <p:cNvPicPr>
            <a:picLocks noChangeAspect="1"/>
          </p:cNvPicPr>
          <p:nvPr/>
        </p:nvPicPr>
        <p:blipFill rotWithShape="1">
          <a:blip r:embed="rId2"/>
          <a:srcRect l="-1677" r="2382"/>
          <a:stretch/>
        </p:blipFill>
        <p:spPr>
          <a:xfrm>
            <a:off x="3946932" y="1152005"/>
            <a:ext cx="7825968" cy="54732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61" y="1225484"/>
            <a:ext cx="2711872" cy="550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534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22" y="295482"/>
            <a:ext cx="3402710" cy="2224726"/>
          </a:xfrm>
        </p:spPr>
        <p:txBody>
          <a:bodyPr>
            <a:normAutofit fontScale="90000"/>
          </a:bodyPr>
          <a:lstStyle/>
          <a:p>
            <a:r>
              <a:rPr lang="en-US" b="1"/>
              <a:t>DO in Shadow Mountain Reservoir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346" y="91440"/>
            <a:ext cx="7841894" cy="5445760"/>
          </a:xfrm>
          <a:prstGeom prst="rect">
            <a:avLst/>
          </a:prstGeom>
        </p:spPr>
      </p:pic>
      <p:pic>
        <p:nvPicPr>
          <p:cNvPr id="2050" name="Picture 2" descr="http://www.teamorca.org/graphics/ENV%20Variable%20l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07"/>
          <a:stretch/>
        </p:blipFill>
        <p:spPr bwMode="auto">
          <a:xfrm>
            <a:off x="113122" y="3277068"/>
            <a:ext cx="3901218" cy="300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29724" y="5908919"/>
            <a:ext cx="238461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ysClr val="windowText" lastClr="000000"/>
                </a:solidFill>
              </a:rPr>
              <a:t>Dissolved Oxygen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36469" y="5761961"/>
            <a:ext cx="254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140292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41547" y="6363548"/>
            <a:ext cx="4050453" cy="464820"/>
          </a:xfrm>
          <a:prstGeom prst="rect">
            <a:avLst/>
          </a:prstGeom>
        </p:spPr>
        <p:txBody>
          <a:bodyPr/>
          <a:lstStyle/>
          <a:p>
            <a:fld id="{08856A4A-CC5B-4533-9129-649B8BA5296E}" type="slidenum">
              <a:rPr lang="en-US" smtClean="0"/>
              <a:t>26</a:t>
            </a:fld>
            <a:endParaRPr lang="en-US"/>
          </a:p>
        </p:txBody>
      </p:sp>
      <p:pic>
        <p:nvPicPr>
          <p:cNvPr id="4098" name="Picture 2" descr="W:\Nutrient Study\Phase 2\Three Lakes Nutrient Loading Study\Agendas and Minutes\2013\082813\Pictures SM Tour 082813\DSCN1655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4800600" cy="5605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W:\Nutrient Study\Phase 2\Three Lakes Nutrient Loading Study\Agendas and Minutes\2013\082813\Pictures SM Tour 082813\SM on a Green Day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1400" y="0"/>
            <a:ext cx="4800600" cy="5605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198204"/>
            <a:ext cx="2670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Grand Lake, Aug 28 2013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18400" y="4198204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Shadow Mountain Reservoir, Aug 28 2013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50976" y="5755817"/>
            <a:ext cx="1041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/>
              <a:t>WATER QUALITY TRADE OFFS</a:t>
            </a:r>
          </a:p>
        </p:txBody>
      </p:sp>
    </p:spTree>
    <p:extLst>
      <p:ext uri="{BB962C8B-B14F-4D97-AF65-F5344CB8AC3E}">
        <p14:creationId xmlns:p14="http://schemas.microsoft.com/office/powerpoint/2010/main" val="6952134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7342F-5B36-49CC-B83B-BB3E34BDC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97864"/>
            <a:ext cx="10515600" cy="336461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Water quality dynamics are very complex. Water quality objectives in Grand Lake and Shadow Mountain Reservoir are often at odds.</a:t>
            </a:r>
          </a:p>
        </p:txBody>
      </p:sp>
    </p:spTree>
    <p:extLst>
      <p:ext uri="{BB962C8B-B14F-4D97-AF65-F5344CB8AC3E}">
        <p14:creationId xmlns:p14="http://schemas.microsoft.com/office/powerpoint/2010/main" val="249165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064" y="342900"/>
            <a:ext cx="10515600" cy="1325563"/>
          </a:xfrm>
        </p:spPr>
        <p:txBody>
          <a:bodyPr/>
          <a:lstStyle/>
          <a:p>
            <a:r>
              <a:rPr lang="en-US"/>
              <a:t>Conclusion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1114095"/>
              </p:ext>
            </p:extLst>
          </p:nvPr>
        </p:nvGraphicFramePr>
        <p:xfrm>
          <a:off x="1019450" y="1409700"/>
          <a:ext cx="10515600" cy="4613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0658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4FC941-0E61-4BDA-95F1-477D71F17B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600273-9B9B-4FDF-B0ED-DE43E36AF8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994BD47-D261-4DFE-9DF8-20FDFD6C57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AF178C6-DA65-460B-BDDB-91BABD15CE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891C0F-4536-494D-9DE5-C5C282505E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7D5B327-36A0-4926-961E-7907C53343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D8BBCC9-B6BD-4FA8-BC98-E399CF1DCC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3589D6C-DADA-4716-AD9F-7A7736E4D5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3ECE59D-32D9-4674-B9F3-67D0ACB3DB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F2A112-B42D-4339-83D5-41875A04F1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0DA4B4-DD9D-4229-A73F-E78D65470A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5EBFA0-96F8-4CBD-A8DD-DB04500624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44567" y="773182"/>
            <a:ext cx="6808362" cy="4528457"/>
          </a:xfrm>
        </p:spPr>
        <p:txBody>
          <a:bodyPr anchor="ctr">
            <a:normAutofit/>
          </a:bodyPr>
          <a:lstStyle/>
          <a:p>
            <a:r>
              <a:rPr lang="en-US" dirty="0"/>
              <a:t>Questions? Comments?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103629" y="3652350"/>
            <a:ext cx="6359028" cy="2716646"/>
          </a:xfrm>
        </p:spPr>
        <p:txBody>
          <a:bodyPr anchor="ctr">
            <a:normAutofit/>
          </a:bodyPr>
          <a:lstStyle/>
          <a:p>
            <a:pPr algn="r"/>
            <a:r>
              <a:rPr lang="en-US"/>
              <a:t>Esther Vincent, PE</a:t>
            </a:r>
          </a:p>
          <a:p>
            <a:pPr algn="r"/>
            <a:r>
              <a:rPr lang="en-US"/>
              <a:t>Water Quality Manager</a:t>
            </a:r>
          </a:p>
          <a:p>
            <a:pPr algn="r"/>
            <a:r>
              <a:rPr lang="en-US">
                <a:hlinkClick r:id="rId2"/>
              </a:rPr>
              <a:t>evincent@northernwater.org</a:t>
            </a:r>
            <a:endParaRPr lang="en-US"/>
          </a:p>
          <a:p>
            <a:pPr algn="r"/>
            <a:r>
              <a:rPr lang="en-US"/>
              <a:t>970 622-2356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FA6040-E986-4504-80F6-E3B770BA590E}"/>
              </a:ext>
            </a:extLst>
          </p:cNvPr>
          <p:cNvSpPr txBox="1"/>
          <p:nvPr/>
        </p:nvSpPr>
        <p:spPr>
          <a:xfrm>
            <a:off x="429768" y="5797296"/>
            <a:ext cx="6502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Data, reports and more detailed information available online:</a:t>
            </a:r>
          </a:p>
          <a:p>
            <a:r>
              <a:rPr lang="en-US" sz="2000" b="1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http://www.northernwater.org/WaterQuality/WaterQuality.aspx</a:t>
            </a:r>
          </a:p>
        </p:txBody>
      </p:sp>
    </p:spTree>
    <p:extLst>
      <p:ext uri="{BB962C8B-B14F-4D97-AF65-F5344CB8AC3E}">
        <p14:creationId xmlns:p14="http://schemas.microsoft.com/office/powerpoint/2010/main" val="1684512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36B410B6-DB86-4D65-B31D-CFFFF28D3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549" y="-18849"/>
            <a:ext cx="8899451" cy="687684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8F5CB4-14D8-499D-A710-E79F679C60F0}"/>
              </a:ext>
            </a:extLst>
          </p:cNvPr>
          <p:cNvSpPr txBox="1"/>
          <p:nvPr/>
        </p:nvSpPr>
        <p:spPr>
          <a:xfrm>
            <a:off x="265814" y="308344"/>
            <a:ext cx="30090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WATER COLLECTION AND DISTRIBUTION SYSTEMS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DC91D3-A968-4247-95A2-ECD3C341EEE9}"/>
              </a:ext>
            </a:extLst>
          </p:cNvPr>
          <p:cNvSpPr/>
          <p:nvPr/>
        </p:nvSpPr>
        <p:spPr>
          <a:xfrm>
            <a:off x="3848986" y="733647"/>
            <a:ext cx="2626242" cy="9250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97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W:\WQ Reports\Reports\2012 Lakes &amp; Res Report\Collection_Distribution_map_8_20_10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  <a:extLst/>
          </a:blip>
          <a:srcRect l="2746" t="14425" r="4545" b="2180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79513" y="5230790"/>
            <a:ext cx="12119113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pPr algn="r"/>
            <a:r>
              <a:rPr lang="en-US" sz="72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</a:rPr>
              <a:t>C-BT Operations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73532" y="4502187"/>
            <a:ext cx="9144000" cy="754025"/>
          </a:xfrm>
        </p:spPr>
        <p:txBody>
          <a:bodyPr>
            <a:normAutofit/>
          </a:bodyPr>
          <a:lstStyle/>
          <a:p>
            <a:r>
              <a:rPr lang="en-US"/>
              <a:t>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fld id="{08856A4A-CC5B-4533-9129-649B8BA5296E}" type="slidenum">
              <a:rPr lang="en-US" smtClean="0"/>
              <a:pPr defTabSz="91440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50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141547" y="6363548"/>
            <a:ext cx="4050453" cy="464820"/>
          </a:xfrm>
          <a:prstGeom prst="rect">
            <a:avLst/>
          </a:prstGeom>
        </p:spPr>
        <p:txBody>
          <a:bodyPr/>
          <a:lstStyle/>
          <a:p>
            <a:fld id="{08856A4A-CC5B-4533-9129-649B8BA5296E}" type="slidenum">
              <a:rPr lang="en-US" smtClean="0"/>
              <a:t>5</a:t>
            </a:fld>
            <a:endParaRPr lang="en-US"/>
          </a:p>
        </p:txBody>
      </p:sp>
      <p:pic>
        <p:nvPicPr>
          <p:cNvPr id="2050" name="Picture 2" descr="P:\My Pictures\CBT\collection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83921" y="0"/>
            <a:ext cx="818678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7849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5"/>
            <a:ext cx="12192000" cy="562954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638800" y="471956"/>
            <a:ext cx="127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>
                <a:solidFill>
                  <a:schemeClr val="accent2">
                    <a:lumMod val="20000"/>
                    <a:lumOff val="80000"/>
                  </a:schemeClr>
                </a:solidFill>
              </a:rPr>
              <a:t>Grand Lake</a:t>
            </a:r>
          </a:p>
        </p:txBody>
      </p:sp>
      <p:sp>
        <p:nvSpPr>
          <p:cNvPr id="2" name="Notched Right Arrow 1"/>
          <p:cNvSpPr/>
          <p:nvPr/>
        </p:nvSpPr>
        <p:spPr>
          <a:xfrm rot="4649267">
            <a:off x="3766064" y="1142029"/>
            <a:ext cx="838200" cy="203200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98800" y="3369044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>
                <a:solidFill>
                  <a:schemeClr val="accent2">
                    <a:lumMod val="20000"/>
                    <a:lumOff val="80000"/>
                  </a:schemeClr>
                </a:solidFill>
              </a:rPr>
              <a:t>Granby Reservoir</a:t>
            </a:r>
          </a:p>
        </p:txBody>
      </p:sp>
      <p:sp>
        <p:nvSpPr>
          <p:cNvPr id="14" name="Notched Right Arrow 13"/>
          <p:cNvSpPr/>
          <p:nvPr/>
        </p:nvSpPr>
        <p:spPr>
          <a:xfrm rot="7347976">
            <a:off x="6062587" y="165100"/>
            <a:ext cx="838200" cy="203200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15" name="Notched Right Arrow 14"/>
          <p:cNvSpPr/>
          <p:nvPr/>
        </p:nvSpPr>
        <p:spPr>
          <a:xfrm rot="11109214">
            <a:off x="6488555" y="1018511"/>
            <a:ext cx="1117600" cy="152400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16" name="Notched Right Arrow 15"/>
          <p:cNvSpPr/>
          <p:nvPr/>
        </p:nvSpPr>
        <p:spPr>
          <a:xfrm rot="11109214">
            <a:off x="7830067" y="5147313"/>
            <a:ext cx="1117600" cy="152400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17" name="Notched Right Arrow 16"/>
          <p:cNvSpPr/>
          <p:nvPr/>
        </p:nvSpPr>
        <p:spPr>
          <a:xfrm rot="7861085">
            <a:off x="7687616" y="4658751"/>
            <a:ext cx="838200" cy="203200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18" name="Notched Right Arrow 17"/>
          <p:cNvSpPr/>
          <p:nvPr/>
        </p:nvSpPr>
        <p:spPr>
          <a:xfrm rot="3759949">
            <a:off x="2382368" y="2478999"/>
            <a:ext cx="838200" cy="203200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19" name="Notched Right Arrow 18"/>
          <p:cNvSpPr/>
          <p:nvPr/>
        </p:nvSpPr>
        <p:spPr>
          <a:xfrm rot="3535141">
            <a:off x="4947067" y="2285016"/>
            <a:ext cx="570667" cy="134501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20" name="Notched Right Arrow 19"/>
          <p:cNvSpPr/>
          <p:nvPr/>
        </p:nvSpPr>
        <p:spPr>
          <a:xfrm rot="6927319">
            <a:off x="3142428" y="4597209"/>
            <a:ext cx="838200" cy="203200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24" name="Notched Right Arrow 23"/>
          <p:cNvSpPr/>
          <p:nvPr/>
        </p:nvSpPr>
        <p:spPr>
          <a:xfrm rot="638082">
            <a:off x="1736352" y="4267035"/>
            <a:ext cx="1117600" cy="1524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25" name="Notched Right Arrow 24"/>
          <p:cNvSpPr/>
          <p:nvPr/>
        </p:nvSpPr>
        <p:spPr>
          <a:xfrm rot="20265943">
            <a:off x="1831904" y="4575733"/>
            <a:ext cx="1117600" cy="1524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13463" y="1098157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>
                <a:solidFill>
                  <a:schemeClr val="accent2">
                    <a:lumMod val="20000"/>
                    <a:lumOff val="80000"/>
                  </a:schemeClr>
                </a:solidFill>
              </a:rPr>
              <a:t>Shadow Mountain Reservoir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49323" y="5943600"/>
            <a:ext cx="6312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DURING RUNOFF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29600" y="173664"/>
            <a:ext cx="2032000" cy="40011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/>
              <a:t>ADAMS TUNNEL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6483969" y="306084"/>
            <a:ext cx="1422400" cy="5353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1547" y="6363548"/>
            <a:ext cx="4050453" cy="464820"/>
          </a:xfrm>
          <a:prstGeom prst="rect">
            <a:avLst/>
          </a:prstGeom>
        </p:spPr>
        <p:txBody>
          <a:bodyPr/>
          <a:lstStyle/>
          <a:p>
            <a:fld id="{08856A4A-CC5B-4533-9129-649B8BA529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8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4" grpId="0" animBg="1"/>
      <p:bldP spid="25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11"/>
            <a:ext cx="12192000" cy="56295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sp>
        <p:nvSpPr>
          <p:cNvPr id="30" name="TextBox 29"/>
          <p:cNvSpPr txBox="1"/>
          <p:nvPr/>
        </p:nvSpPr>
        <p:spPr>
          <a:xfrm>
            <a:off x="5638800" y="471956"/>
            <a:ext cx="127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>
                <a:solidFill>
                  <a:schemeClr val="accent2">
                    <a:lumMod val="20000"/>
                    <a:lumOff val="80000"/>
                  </a:schemeClr>
                </a:solidFill>
              </a:rPr>
              <a:t>Grand Lake</a:t>
            </a:r>
          </a:p>
        </p:txBody>
      </p:sp>
      <p:sp>
        <p:nvSpPr>
          <p:cNvPr id="2" name="Notched Right Arrow 1"/>
          <p:cNvSpPr/>
          <p:nvPr/>
        </p:nvSpPr>
        <p:spPr>
          <a:xfrm rot="4649267">
            <a:off x="3725791" y="1186253"/>
            <a:ext cx="780532" cy="78687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98800" y="3369044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>
                <a:solidFill>
                  <a:schemeClr val="accent2">
                    <a:lumMod val="20000"/>
                    <a:lumOff val="80000"/>
                  </a:schemeClr>
                </a:solidFill>
              </a:rPr>
              <a:t>Granby Reservoir</a:t>
            </a:r>
          </a:p>
        </p:txBody>
      </p:sp>
      <p:sp>
        <p:nvSpPr>
          <p:cNvPr id="14" name="Notched Right Arrow 13"/>
          <p:cNvSpPr/>
          <p:nvPr/>
        </p:nvSpPr>
        <p:spPr>
          <a:xfrm rot="7347976">
            <a:off x="6120961" y="144253"/>
            <a:ext cx="727812" cy="117093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15" name="Notched Right Arrow 14"/>
          <p:cNvSpPr/>
          <p:nvPr/>
        </p:nvSpPr>
        <p:spPr>
          <a:xfrm rot="11109214">
            <a:off x="6494789" y="1012294"/>
            <a:ext cx="927164" cy="54743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16" name="Notched Right Arrow 15"/>
          <p:cNvSpPr/>
          <p:nvPr/>
        </p:nvSpPr>
        <p:spPr>
          <a:xfrm rot="11109214">
            <a:off x="7836465" y="5140391"/>
            <a:ext cx="906124" cy="52706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17" name="Notched Right Arrow 16"/>
          <p:cNvSpPr/>
          <p:nvPr/>
        </p:nvSpPr>
        <p:spPr>
          <a:xfrm rot="7861085">
            <a:off x="7723834" y="4750769"/>
            <a:ext cx="757834" cy="120504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18" name="Notched Right Arrow 17"/>
          <p:cNvSpPr/>
          <p:nvPr/>
        </p:nvSpPr>
        <p:spPr>
          <a:xfrm rot="3759949">
            <a:off x="2436770" y="2566972"/>
            <a:ext cx="735861" cy="139948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19" name="Notched Right Arrow 18"/>
          <p:cNvSpPr/>
          <p:nvPr/>
        </p:nvSpPr>
        <p:spPr>
          <a:xfrm rot="3535141">
            <a:off x="4930954" y="2300424"/>
            <a:ext cx="509860" cy="74745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20" name="Notched Right Arrow 19"/>
          <p:cNvSpPr/>
          <p:nvPr/>
        </p:nvSpPr>
        <p:spPr>
          <a:xfrm rot="6927319">
            <a:off x="3194069" y="4604264"/>
            <a:ext cx="803876" cy="76311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13463" y="1098157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>
                <a:solidFill>
                  <a:schemeClr val="accent2">
                    <a:lumMod val="20000"/>
                    <a:lumOff val="80000"/>
                  </a:schemeClr>
                </a:solidFill>
              </a:rPr>
              <a:t>Shadow Mountain Reservoir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54622" y="5943600"/>
            <a:ext cx="9026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DIVERSION TO EAST SLOPE</a:t>
            </a:r>
          </a:p>
        </p:txBody>
      </p:sp>
      <p:sp>
        <p:nvSpPr>
          <p:cNvPr id="21" name="Notched Right Arrow 20"/>
          <p:cNvSpPr/>
          <p:nvPr/>
        </p:nvSpPr>
        <p:spPr>
          <a:xfrm rot="18005834">
            <a:off x="3623979" y="2356754"/>
            <a:ext cx="950458" cy="358404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22" name="Notched Right Arrow 21"/>
          <p:cNvSpPr/>
          <p:nvPr/>
        </p:nvSpPr>
        <p:spPr>
          <a:xfrm rot="20181488">
            <a:off x="4889051" y="860776"/>
            <a:ext cx="1267277" cy="268803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79788" y="173665"/>
            <a:ext cx="2032000" cy="954107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/>
              <a:t>ADAMS TUNNEL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6511489" y="302825"/>
            <a:ext cx="1422400" cy="535380"/>
          </a:xfrm>
          <a:prstGeom prst="straightConnector1">
            <a:avLst/>
          </a:prstGeom>
          <a:ln w="76200">
            <a:solidFill>
              <a:schemeClr val="accent6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3689952" y="2934030"/>
            <a:ext cx="123762" cy="113969"/>
          </a:xfrm>
          <a:prstGeom prst="ellipse">
            <a:avLst/>
          </a:prstGeom>
          <a:solidFill>
            <a:srgbClr val="FFFF0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1547" y="6363548"/>
            <a:ext cx="4050453" cy="464820"/>
          </a:xfrm>
          <a:prstGeom prst="rect">
            <a:avLst/>
          </a:prstGeom>
        </p:spPr>
        <p:txBody>
          <a:bodyPr/>
          <a:lstStyle/>
          <a:p>
            <a:fld id="{08856A4A-CC5B-4533-9129-649B8BA529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8" r="10198" b="15473"/>
          <a:stretch/>
        </p:blipFill>
        <p:spPr>
          <a:xfrm>
            <a:off x="1" y="0"/>
            <a:ext cx="12191999" cy="63231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354" y="4475946"/>
            <a:ext cx="2032000" cy="9541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/>
              <a:t>ADAMS TUNNEL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994101" y="5078947"/>
            <a:ext cx="1422400" cy="535380"/>
          </a:xfrm>
          <a:prstGeom prst="straightConnector1">
            <a:avLst/>
          </a:prstGeom>
          <a:ln w="571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Notched Right Arrow 6"/>
          <p:cNvSpPr/>
          <p:nvPr/>
        </p:nvSpPr>
        <p:spPr>
          <a:xfrm rot="20325731">
            <a:off x="3279913" y="4289364"/>
            <a:ext cx="1362680" cy="310511"/>
          </a:xfrm>
          <a:prstGeom prst="notch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84879" y="3849005"/>
            <a:ext cx="209814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/>
              <a:t>Big Thompson River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0" y="3581400"/>
            <a:ext cx="1119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>
                <a:solidFill>
                  <a:schemeClr val="accent2">
                    <a:lumMod val="20000"/>
                    <a:lumOff val="80000"/>
                  </a:schemeClr>
                </a:solidFill>
              </a:rPr>
              <a:t>Lakes Estes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16299" y="4419601"/>
            <a:ext cx="2400501" cy="9541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/>
              <a:t>OLYMPUS TUNNEL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279176" y="4163273"/>
            <a:ext cx="1422400" cy="0"/>
          </a:xfrm>
          <a:prstGeom prst="straightConnector1">
            <a:avLst/>
          </a:prstGeom>
          <a:ln w="571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9753600" y="4398074"/>
            <a:ext cx="304800" cy="250127"/>
          </a:xfrm>
          <a:prstGeom prst="straightConnector1">
            <a:avLst/>
          </a:prstGeom>
          <a:ln w="571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157707" y="4648200"/>
            <a:ext cx="1119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>
                <a:solidFill>
                  <a:schemeClr val="accent2">
                    <a:lumMod val="20000"/>
                    <a:lumOff val="80000"/>
                  </a:schemeClr>
                </a:solidFill>
              </a:rPr>
              <a:t>Carter Lake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160725" y="1524000"/>
            <a:ext cx="913676" cy="533400"/>
          </a:xfrm>
          <a:prstGeom prst="straightConnector1">
            <a:avLst/>
          </a:prstGeom>
          <a:ln w="571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753600" y="457200"/>
            <a:ext cx="132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>
                <a:solidFill>
                  <a:schemeClr val="accent2">
                    <a:lumMod val="20000"/>
                    <a:lumOff val="80000"/>
                  </a:schemeClr>
                </a:solidFill>
              </a:rPr>
              <a:t>Horsetooth Reservoir</a:t>
            </a:r>
          </a:p>
        </p:txBody>
      </p:sp>
      <p:sp>
        <p:nvSpPr>
          <p:cNvPr id="25" name="5-Point Star 24"/>
          <p:cNvSpPr/>
          <p:nvPr/>
        </p:nvSpPr>
        <p:spPr>
          <a:xfrm>
            <a:off x="4174090" y="4616668"/>
            <a:ext cx="350616" cy="304800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141547" y="6363548"/>
            <a:ext cx="4050453" cy="464820"/>
          </a:xfrm>
          <a:prstGeom prst="rect">
            <a:avLst/>
          </a:prstGeom>
        </p:spPr>
        <p:txBody>
          <a:bodyPr/>
          <a:lstStyle/>
          <a:p>
            <a:fld id="{08856A4A-CC5B-4533-9129-649B8BA5296E}" type="slidenum">
              <a:rPr lang="en-US" smtClean="0"/>
              <a:t>8</a:t>
            </a:fld>
            <a:endParaRPr lang="en-US"/>
          </a:p>
        </p:txBody>
      </p:sp>
      <p:sp>
        <p:nvSpPr>
          <p:cNvPr id="23" name="5-Point Star 24"/>
          <p:cNvSpPr/>
          <p:nvPr/>
        </p:nvSpPr>
        <p:spPr>
          <a:xfrm>
            <a:off x="4862756" y="3962400"/>
            <a:ext cx="350616" cy="304800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4"/>
          <p:cNvSpPr/>
          <p:nvPr/>
        </p:nvSpPr>
        <p:spPr>
          <a:xfrm>
            <a:off x="7901892" y="4151237"/>
            <a:ext cx="350616" cy="304800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24"/>
          <p:cNvSpPr/>
          <p:nvPr/>
        </p:nvSpPr>
        <p:spPr>
          <a:xfrm>
            <a:off x="8665982" y="4218337"/>
            <a:ext cx="350616" cy="304800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24"/>
          <p:cNvSpPr/>
          <p:nvPr/>
        </p:nvSpPr>
        <p:spPr>
          <a:xfrm>
            <a:off x="9696330" y="4108439"/>
            <a:ext cx="350616" cy="304800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24"/>
          <p:cNvSpPr/>
          <p:nvPr/>
        </p:nvSpPr>
        <p:spPr>
          <a:xfrm>
            <a:off x="9883092" y="3194594"/>
            <a:ext cx="350616" cy="304800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9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3" grpId="0"/>
      <p:bldP spid="15" grpId="0" animBg="1"/>
      <p:bldP spid="21" grpId="0"/>
      <p:bldP spid="24" grpId="0"/>
      <p:bldP spid="25" grpId="0" animBg="1"/>
      <p:bldP spid="23" grpId="0" animBg="1"/>
      <p:bldP spid="30" grpId="0" animBg="1"/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6" name="Picture 5" descr="A view of a mountain&#10;&#10;Description generated with very high confidence"/>
          <p:cNvPicPr>
            <a:picLocks noChangeAspect="1"/>
          </p:cNvPicPr>
          <p:nvPr/>
        </p:nvPicPr>
        <p:blipFill rotWithShape="1">
          <a:blip r:embed="rId2"/>
          <a:srcRect t="233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3764612"/>
            <a:ext cx="5442280" cy="225621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" y="3929204"/>
            <a:ext cx="5136711" cy="16714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Grand Lake Clarity </a:t>
            </a:r>
            <a:br>
              <a:rPr lang="en-US" sz="4400"/>
            </a:br>
            <a:r>
              <a:rPr lang="en-US" sz="4400"/>
              <a:t>and C-BT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08856A4A-CC5B-4533-9129-649B8BA5296E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9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83409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653</Words>
  <Application>Microsoft Office PowerPoint</Application>
  <PresentationFormat>Widescreen</PresentationFormat>
  <Paragraphs>151</Paragraphs>
  <Slides>29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Tw Cen MT</vt:lpstr>
      <vt:lpstr>Office Theme</vt:lpstr>
      <vt:lpstr>Northern Water </vt:lpstr>
      <vt:lpstr>Who we are</vt:lpstr>
      <vt:lpstr>PowerPoint Presentation</vt:lpstr>
      <vt:lpstr>C-BT Operations</vt:lpstr>
      <vt:lpstr>PowerPoint Presentation</vt:lpstr>
      <vt:lpstr>PowerPoint Presentation</vt:lpstr>
      <vt:lpstr>PowerPoint Presentation</vt:lpstr>
      <vt:lpstr>PowerPoint Presentation</vt:lpstr>
      <vt:lpstr>Grand Lake Clarity  and C-BT</vt:lpstr>
      <vt:lpstr>Senate Document 80  (Primary Purposes*)</vt:lpstr>
      <vt:lpstr>Clarity &amp; Secchi</vt:lpstr>
      <vt:lpstr>PowerPoint Presentation</vt:lpstr>
      <vt:lpstr>Grand lake Clarity Standard</vt:lpstr>
      <vt:lpstr>PowerPoint Presentation</vt:lpstr>
      <vt:lpstr>Cooperating Agencies (21)</vt:lpstr>
      <vt:lpstr>13 years to build trust, reach agreements and develop collaboration to start evaluating solutions</vt:lpstr>
      <vt:lpstr>WATER QUALITY COMMITMENTS</vt:lpstr>
      <vt:lpstr>Water quality in the Three Lakes is complex</vt:lpstr>
      <vt:lpstr>Three Lakes Configuration</vt:lpstr>
      <vt:lpstr>PowerPoint Presentation</vt:lpstr>
      <vt:lpstr>Shadow Mountain Reservoir Delta</vt:lpstr>
      <vt:lpstr>Algae</vt:lpstr>
      <vt:lpstr>Aquatic Plants</vt:lpstr>
      <vt:lpstr>pH in Shadow Mountain Reservoir</vt:lpstr>
      <vt:lpstr>DO in Shadow Mountain Reservoir</vt:lpstr>
      <vt:lpstr>PowerPoint Presentation</vt:lpstr>
      <vt:lpstr>Water quality dynamics are very complex. Water quality objectives in Grand Lake and Shadow Mountain Reservoir are often at odds.</vt:lpstr>
      <vt:lpstr>Conclusion</vt:lpstr>
      <vt:lpstr>Questions? Comments?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Northern Water </dc:title>
  <cp:lastModifiedBy>Northern Water</cp:lastModifiedBy>
  <cp:revision>1</cp:revision>
  <dcterms:modified xsi:type="dcterms:W3CDTF">2017-07-25T18:28:59Z</dcterms:modified>
</cp:coreProperties>
</file>