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7"/>
  </p:notesMasterIdLst>
  <p:handoutMasterIdLst>
    <p:handoutMasterId r:id="rId18"/>
  </p:handoutMasterIdLst>
  <p:sldIdLst>
    <p:sldId id="256" r:id="rId4"/>
    <p:sldId id="257" r:id="rId5"/>
    <p:sldId id="258" r:id="rId6"/>
    <p:sldId id="260" r:id="rId7"/>
    <p:sldId id="262" r:id="rId8"/>
    <p:sldId id="265" r:id="rId9"/>
    <p:sldId id="266" r:id="rId10"/>
    <p:sldId id="268" r:id="rId11"/>
    <p:sldId id="270" r:id="rId12"/>
    <p:sldId id="272" r:id="rId13"/>
    <p:sldId id="274" r:id="rId14"/>
    <p:sldId id="276" r:id="rId15"/>
    <p:sldId id="278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72" d="100"/>
          <a:sy n="72" d="100"/>
        </p:scale>
        <p:origin x="594" y="7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FFFFFF"/>
              </a:solidFill>
              <a:latin typeface="Helvetica Neue"/>
              <a:cs typeface="Helvetica Neu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April 23,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NWCCOG e-bike Survey - March 2018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Thursday, April 19,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Q10: Do you have regional trails where e-bike regulation does or would involve multiple jurisdictions?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16    Skipped: 16</a:t>
            </a:r>
          </a:p>
        </p:txBody>
      </p:sp>
      <p:pic>
        <p:nvPicPr>
          <p:cNvPr id="4" name="Picture 3" descr="chart27219762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26" y="1156837"/>
            <a:ext cx="5388428" cy="2267857"/>
          </a:xfrm>
          <a:prstGeom prst="rect">
            <a:avLst/>
          </a:prstGeom>
        </p:spPr>
      </p:pic>
      <p:pic>
        <p:nvPicPr>
          <p:cNvPr id="5" name="Picture 4" descr="table272197625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721" y="3595739"/>
            <a:ext cx="5388428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Q11: Are differing regulations (or non-regulations) of e-bikes in neighboring jurisdictions, including federally managed public lands, a challenge for e-bike users which may enter a trail system in your jurisdiction?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16    Skipped: 16</a:t>
            </a:r>
          </a:p>
        </p:txBody>
      </p:sp>
      <p:pic>
        <p:nvPicPr>
          <p:cNvPr id="4" name="Picture 3" descr="chart27219762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495" y="985793"/>
            <a:ext cx="5388428" cy="2267857"/>
          </a:xfrm>
          <a:prstGeom prst="rect">
            <a:avLst/>
          </a:prstGeom>
        </p:spPr>
      </p:pic>
      <p:pic>
        <p:nvPicPr>
          <p:cNvPr id="5" name="Picture 4" descr="table272197625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777" y="3502794"/>
            <a:ext cx="5388428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Q12: If your jurisdiction has chosen to not regulate e-bikes, which best describes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24    Skipped: 8</a:t>
            </a:r>
          </a:p>
        </p:txBody>
      </p:sp>
      <p:pic>
        <p:nvPicPr>
          <p:cNvPr id="4" name="Picture 3" descr="chart27219762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0069"/>
            <a:ext cx="5388428" cy="3175000"/>
          </a:xfrm>
          <a:prstGeom prst="rect">
            <a:avLst/>
          </a:prstGeom>
        </p:spPr>
      </p:pic>
      <p:pic>
        <p:nvPicPr>
          <p:cNvPr id="5" name="Picture 4" descr="table272197627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9831" y="1058569"/>
            <a:ext cx="4759784" cy="164268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Q14: Does your jurisdiction allow ATVs on streets?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9</a:t>
            </a:r>
          </a:p>
        </p:txBody>
      </p:sp>
      <p:pic>
        <p:nvPicPr>
          <p:cNvPr id="4" name="Picture 3" descr="chart27219762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439" y="1227214"/>
            <a:ext cx="5388428" cy="2267857"/>
          </a:xfrm>
          <a:prstGeom prst="rect">
            <a:avLst/>
          </a:prstGeom>
        </p:spPr>
      </p:pic>
      <p:pic>
        <p:nvPicPr>
          <p:cNvPr id="5" name="Picture 4" descr="table272197629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665" y="3612517"/>
            <a:ext cx="5388428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Wednesday, March 07, 2018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26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Does your jurisdiction currently regulate e-bikes, or is it actively considering doing so?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32    Skipped: 0</a:t>
            </a:r>
          </a:p>
        </p:txBody>
      </p:sp>
      <p:pic>
        <p:nvPicPr>
          <p:cNvPr id="4" name="Picture 3" descr="chart27219761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540" y="1129375"/>
            <a:ext cx="5388428" cy="2267857"/>
          </a:xfrm>
          <a:prstGeom prst="rect">
            <a:avLst/>
          </a:prstGeom>
        </p:spPr>
      </p:pic>
      <p:pic>
        <p:nvPicPr>
          <p:cNvPr id="5" name="Picture 4" descr="table272197617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6613" y="3540814"/>
            <a:ext cx="5388428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Does your jurisdiction regulate or ban use of e-bikes 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15    Skipped: 17</a:t>
            </a:r>
          </a:p>
        </p:txBody>
      </p:sp>
      <p:pic>
        <p:nvPicPr>
          <p:cNvPr id="5" name="Picture 4" descr="table27219761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722" y="1494241"/>
            <a:ext cx="5388428" cy="23222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By what process or means did your jurisdiction regulate e-bikes?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15    Skipped: 17</a:t>
            </a:r>
          </a:p>
        </p:txBody>
      </p:sp>
      <p:pic>
        <p:nvPicPr>
          <p:cNvPr id="4" name="Picture 3" descr="chart27219761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8606"/>
            <a:ext cx="5388428" cy="3356428"/>
          </a:xfrm>
          <a:prstGeom prst="rect">
            <a:avLst/>
          </a:prstGeom>
        </p:spPr>
      </p:pic>
      <p:pic>
        <p:nvPicPr>
          <p:cNvPr id="5" name="Picture 4" descr="table272197619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039" y="997789"/>
            <a:ext cx="4782227" cy="140085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Which best describes why your jurisdiction chose to address e-bikes (check all that apply)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16    Skipped: 16</a:t>
            </a:r>
          </a:p>
        </p:txBody>
      </p:sp>
      <p:pic>
        <p:nvPicPr>
          <p:cNvPr id="4" name="Picture 3" descr="table27219762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997789"/>
            <a:ext cx="5025006" cy="37074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Q7: If your jurisdiction has allowed e-bikes are you fielding many negative reports about their use (speed, safety, e-bike rental fleets)?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14    Skipped: 18</a:t>
            </a:r>
          </a:p>
        </p:txBody>
      </p:sp>
      <p:pic>
        <p:nvPicPr>
          <p:cNvPr id="4" name="Picture 3" descr="chart27219762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929" y="1171321"/>
            <a:ext cx="5388428" cy="2267857"/>
          </a:xfrm>
          <a:prstGeom prst="rect">
            <a:avLst/>
          </a:prstGeom>
        </p:spPr>
      </p:pic>
      <p:pic>
        <p:nvPicPr>
          <p:cNvPr id="5" name="Picture 4" descr="table272197622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056" y="3624706"/>
            <a:ext cx="5388428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Q8: If fielding concerns about e-bikes, are you finding these concerns to be founded or unfounded?  Explain.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9    Skipped: 23</a:t>
            </a:r>
          </a:p>
        </p:txBody>
      </p:sp>
      <p:pic>
        <p:nvPicPr>
          <p:cNvPr id="4" name="Picture 3" descr="chart27219762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939" y="912491"/>
            <a:ext cx="5388428" cy="2630714"/>
          </a:xfrm>
          <a:prstGeom prst="rect">
            <a:avLst/>
          </a:prstGeom>
        </p:spPr>
      </p:pic>
      <p:pic>
        <p:nvPicPr>
          <p:cNvPr id="5" name="Picture 4" descr="table272197623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054" y="3469903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Q9: Is there a specific property or trail that prompted discussion around e-bikes?  Explain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15    Skipped: 17</a:t>
            </a:r>
          </a:p>
        </p:txBody>
      </p:sp>
      <p:pic>
        <p:nvPicPr>
          <p:cNvPr id="4" name="Picture 3" descr="chart27219762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550" y="901903"/>
            <a:ext cx="5388428" cy="2630714"/>
          </a:xfrm>
          <a:prstGeom prst="rect">
            <a:avLst/>
          </a:prstGeom>
        </p:spPr>
      </p:pic>
      <p:pic>
        <p:nvPicPr>
          <p:cNvPr id="5" name="Picture 4" descr="table272197624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276" y="3453125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298</TotalTime>
  <Words>282</Words>
  <Application>Microsoft Office PowerPoint</Application>
  <PresentationFormat>On-screen Show (16:9)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32</vt:lpstr>
      <vt:lpstr>Q2: Does your jurisdiction currently regulate e-bikes, or is it actively considering doing so?</vt:lpstr>
      <vt:lpstr>Q3: Does your jurisdiction regulate or ban use of e-bikes on:</vt:lpstr>
      <vt:lpstr>Q4: By what process or means did your jurisdiction regulate e-bikes?</vt:lpstr>
      <vt:lpstr>Q6: Which best describes why your jurisdiction chose to address e-bikes (check all that apply)</vt:lpstr>
      <vt:lpstr>Q7: If your jurisdiction has allowed e-bikes are you fielding many negative reports about their use (speed, safety, e-bike rental fleets)?</vt:lpstr>
      <vt:lpstr>Q8: If fielding concerns about e-bikes, are you finding these concerns to be founded or unfounded?  Explain.</vt:lpstr>
      <vt:lpstr>Q9: Is there a specific property or trail that prompted discussion around e-bikes?  Explain</vt:lpstr>
      <vt:lpstr>Q10: Do you have regional trails where e-bike regulation does or would involve multiple jurisdictions?</vt:lpstr>
      <vt:lpstr>Q11: Are differing regulations (or non-regulations) of e-bikes in neighboring jurisdictions, including federally managed public lands, a challenge for e-bike users which may enter a trail system in your jurisdiction?</vt:lpstr>
      <vt:lpstr>Q12: If your jurisdiction has chosen to not regulate e-bikes, which best describes why?</vt:lpstr>
      <vt:lpstr>Q14: Does your jurisdiction allow ATVs on streets?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FrontOffice</cp:lastModifiedBy>
  <cp:revision>46</cp:revision>
  <dcterms:created xsi:type="dcterms:W3CDTF">2014-01-30T23:18:11Z</dcterms:created>
  <dcterms:modified xsi:type="dcterms:W3CDTF">2018-04-23T20:27:10Z</dcterms:modified>
</cp:coreProperties>
</file>