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96" y="82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10,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t>2017 Ten County Survey of Elected Officials Emergency 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Tuesday, August 08,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Do you have an identified functional role in case of an emergency?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57    Skipped: 1</a:t>
            </a:r>
          </a:p>
        </p:txBody>
      </p:sp>
      <p:pic>
        <p:nvPicPr>
          <p:cNvPr id="4" name="Picture 3" descr="chart1020362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78" y="1167415"/>
            <a:ext cx="4191500" cy="1764099"/>
          </a:xfrm>
          <a:prstGeom prst="rect">
            <a:avLst/>
          </a:prstGeom>
        </p:spPr>
      </p:pic>
      <p:pic>
        <p:nvPicPr>
          <p:cNvPr id="5" name="Picture 4" descr="table1020362410.png">
            <a:extLst>
              <a:ext uri="{FF2B5EF4-FFF2-40B4-BE49-F238E27FC236}">
                <a16:creationId xmlns:a16="http://schemas.microsoft.com/office/drawing/2014/main" id="{49048983-FCE2-45E7-8DDC-F09377D9C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0" y="3224815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29" y="1697099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Q7: Does your jurisdiction have a Continuity of Operations (COOP) plan delegating specific emergency authority and outlining the emergency functions for the organization and assignment of responsibilities for all departments during an emergency?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53    Skipped: 5</a:t>
            </a:r>
          </a:p>
        </p:txBody>
      </p:sp>
      <p:pic>
        <p:nvPicPr>
          <p:cNvPr id="4" name="Picture 3" descr="chart1020362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29" y="2012180"/>
            <a:ext cx="3742183" cy="1574993"/>
          </a:xfrm>
          <a:prstGeom prst="rect">
            <a:avLst/>
          </a:prstGeom>
        </p:spPr>
      </p:pic>
      <p:pic>
        <p:nvPicPr>
          <p:cNvPr id="5" name="Picture 4" descr="table1020362420.png">
            <a:extLst>
              <a:ext uri="{FF2B5EF4-FFF2-40B4-BE49-F238E27FC236}">
                <a16:creationId xmlns:a16="http://schemas.microsoft.com/office/drawing/2014/main" id="{E9EB5FDE-BA74-4B24-A96D-10FE068D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9" y="3587173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2793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Q8: Rate your understanding of your own role as an elected official when it comes to </a:t>
            </a:r>
            <a:r>
              <a:rPr lang="en-US" dirty="0"/>
              <a:t>P</a:t>
            </a:r>
            <a:r>
              <a:rPr dirty="0"/>
              <a:t>re-</a:t>
            </a:r>
            <a:r>
              <a:rPr lang="en-US" dirty="0"/>
              <a:t>D</a:t>
            </a:r>
            <a:r>
              <a:rPr dirty="0"/>
              <a:t>isast</a:t>
            </a:r>
            <a:r>
              <a:rPr lang="en-US" dirty="0"/>
              <a:t>e</a:t>
            </a:r>
            <a:r>
              <a:rPr dirty="0"/>
              <a:t>r preparedness?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1253581"/>
            <a:ext cx="5332506" cy="249144"/>
          </a:xfrm>
        </p:spPr>
        <p:txBody>
          <a:bodyPr/>
          <a:lstStyle/>
          <a:p>
            <a:r>
              <a:rPr dirty="0"/>
              <a:t>Answered: 57    Skipped: 1</a:t>
            </a:r>
          </a:p>
        </p:txBody>
      </p:sp>
      <p:pic>
        <p:nvPicPr>
          <p:cNvPr id="4" name="Picture 3" descr="chart1020362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16" y="1586873"/>
            <a:ext cx="4845769" cy="3018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121657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Q8: Rate your understanding of your own role as an elected official when it comes to </a:t>
            </a:r>
            <a:r>
              <a:rPr lang="en-US" dirty="0"/>
              <a:t>Pre-Disaster</a:t>
            </a:r>
            <a:r>
              <a:rPr dirty="0"/>
              <a:t> preparedness?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57    Skipped: 1</a:t>
            </a:r>
          </a:p>
        </p:txBody>
      </p:sp>
      <p:pic>
        <p:nvPicPr>
          <p:cNvPr id="4" name="Picture 3" descr="table1020362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03" y="2633608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Rank your community’s overall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56    Skipped: 2</a:t>
            </a:r>
          </a:p>
        </p:txBody>
      </p:sp>
      <p:pic>
        <p:nvPicPr>
          <p:cNvPr id="4" name="Picture 3" descr="chart1020362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34" y="1498491"/>
            <a:ext cx="4853652" cy="30233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Rank your community’s overall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56    Skipped: 2</a:t>
            </a:r>
          </a:p>
        </p:txBody>
      </p:sp>
      <p:pic>
        <p:nvPicPr>
          <p:cNvPr id="4" name="Picture 3" descr="table1020362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413318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Q11: Would you like to know more about your roles and responsibilities as an elected official with regard to natural hazard and disaster preparedness?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57    Skipped: 1</a:t>
            </a:r>
          </a:p>
        </p:txBody>
      </p:sp>
      <p:pic>
        <p:nvPicPr>
          <p:cNvPr id="4" name="Picture 3" descr="chart1025249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4" y="1608955"/>
            <a:ext cx="4876322" cy="2052324"/>
          </a:xfrm>
          <a:prstGeom prst="rect">
            <a:avLst/>
          </a:prstGeom>
        </p:spPr>
      </p:pic>
      <p:pic>
        <p:nvPicPr>
          <p:cNvPr id="5" name="Picture 4" descr="table1025249500.png">
            <a:extLst>
              <a:ext uri="{FF2B5EF4-FFF2-40B4-BE49-F238E27FC236}">
                <a16:creationId xmlns:a16="http://schemas.microsoft.com/office/drawing/2014/main" id="{052ABA4F-B23C-40BA-9D8E-4105BDB1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0" y="3524360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Tuesday, April 11,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58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As an elected official, do you represent a municipality or a county?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0</a:t>
            </a:r>
          </a:p>
        </p:txBody>
      </p:sp>
      <p:pic>
        <p:nvPicPr>
          <p:cNvPr id="4" name="Picture 3" descr="chart1020362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175299"/>
            <a:ext cx="4924596" cy="2072642"/>
          </a:xfrm>
          <a:prstGeom prst="rect">
            <a:avLst/>
          </a:prstGeom>
        </p:spPr>
      </p:pic>
      <p:pic>
        <p:nvPicPr>
          <p:cNvPr id="5" name="Picture 4" descr="table1020362360.png">
            <a:extLst>
              <a:ext uri="{FF2B5EF4-FFF2-40B4-BE49-F238E27FC236}">
                <a16:creationId xmlns:a16="http://schemas.microsoft.com/office/drawing/2014/main" id="{3A365867-9E58-441C-BE42-4556C93B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8" y="3374588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How long have you served in elected office including previous 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0</a:t>
            </a:r>
          </a:p>
        </p:txBody>
      </p:sp>
      <p:pic>
        <p:nvPicPr>
          <p:cNvPr id="4" name="Picture 3" descr="chart1020362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81" y="1104353"/>
            <a:ext cx="3434755" cy="2139494"/>
          </a:xfrm>
          <a:prstGeom prst="rect">
            <a:avLst/>
          </a:prstGeom>
        </p:spPr>
      </p:pic>
      <p:pic>
        <p:nvPicPr>
          <p:cNvPr id="5" name="Picture 4" descr="table1020362370.png">
            <a:extLst>
              <a:ext uri="{FF2B5EF4-FFF2-40B4-BE49-F238E27FC236}">
                <a16:creationId xmlns:a16="http://schemas.microsoft.com/office/drawing/2014/main" id="{457CFADF-4794-4B04-9530-EA4D5FF0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5" y="3113205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If your council or board receives periodic updates about Emergency Management planning, who provides those updates?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0</a:t>
            </a:r>
          </a:p>
        </p:txBody>
      </p:sp>
      <p:pic>
        <p:nvPicPr>
          <p:cNvPr id="4" name="Picture 3" descr="chart102036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If your council or board receives periodic updates about Emergency Management planning, who provides those updates?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0</a:t>
            </a:r>
          </a:p>
        </p:txBody>
      </p:sp>
      <p:pic>
        <p:nvPicPr>
          <p:cNvPr id="4" name="Picture 3" descr="table102036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Have you participated in any of the following Pre-Disaster Hazard Mitigation Plan process elements? (check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    Skipped: 20</a:t>
            </a:r>
          </a:p>
        </p:txBody>
      </p:sp>
      <p:pic>
        <p:nvPicPr>
          <p:cNvPr id="4" name="Picture 3" descr="chart1020362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69" y="1222594"/>
            <a:ext cx="4238796" cy="3211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Have you participated in any of the following Pre-Disaster Hazard Mitigation Plan process elements? (check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    Skipped: 20</a:t>
            </a:r>
          </a:p>
        </p:txBody>
      </p:sp>
      <p:pic>
        <p:nvPicPr>
          <p:cNvPr id="4" name="Picture 3" descr="table1020362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09" y="1064939"/>
            <a:ext cx="5388428" cy="3610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Do you know where your local Emergency Operations Center is 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57    Skipped: 1</a:t>
            </a:r>
          </a:p>
        </p:txBody>
      </p:sp>
      <p:pic>
        <p:nvPicPr>
          <p:cNvPr id="4" name="Picture 3" descr="chart1020362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28" y="1088588"/>
            <a:ext cx="4357038" cy="1833770"/>
          </a:xfrm>
          <a:prstGeom prst="rect">
            <a:avLst/>
          </a:prstGeom>
        </p:spPr>
      </p:pic>
      <p:pic>
        <p:nvPicPr>
          <p:cNvPr id="5" name="Picture 4" descr="table1020362400.png">
            <a:extLst>
              <a:ext uri="{FF2B5EF4-FFF2-40B4-BE49-F238E27FC236}">
                <a16:creationId xmlns:a16="http://schemas.microsoft.com/office/drawing/2014/main" id="{561706B4-2917-4E9F-876B-8681D4F6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1" y="3209050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320</TotalTime>
  <Words>376</Words>
  <Application>Microsoft Office PowerPoint</Application>
  <PresentationFormat>On-screen Show (16:9)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58</vt:lpstr>
      <vt:lpstr>Q1: As an elected official, do you represent a municipality or a county?</vt:lpstr>
      <vt:lpstr>Q2: How long have you served in elected office including previous positions?</vt:lpstr>
      <vt:lpstr>Q3: If your council or board receives periodic updates about Emergency Management planning, who provides those updates?</vt:lpstr>
      <vt:lpstr>Q3: If your council or board receives periodic updates about Emergency Management planning, who provides those updates?</vt:lpstr>
      <vt:lpstr>Q4: Have you participated in any of the following Pre-Disaster Hazard Mitigation Plan process elements? (check all that apply)</vt:lpstr>
      <vt:lpstr>Q4: Have you participated in any of the following Pre-Disaster Hazard Mitigation Plan process elements? (check all that apply)</vt:lpstr>
      <vt:lpstr>Q5: Do you know where your local Emergency Operations Center is located?</vt:lpstr>
      <vt:lpstr>Q6: Do you have an identified functional role in case of an emergency?</vt:lpstr>
      <vt:lpstr>Q7: Does your jurisdiction have a Continuity of Operations (COOP) plan delegating specific emergency authority and outlining the emergency functions for the organization and assignment of responsibilities for all departments during an emergency?</vt:lpstr>
      <vt:lpstr>Q8: Rate your understanding of your own role as an elected official when it comes to Pre-Disaster preparedness?</vt:lpstr>
      <vt:lpstr>Q8: Rate your understanding of your own role as an elected official when it comes to Pre-Disaster preparedness?</vt:lpstr>
      <vt:lpstr>Q9: Rank your community’s overall preparedness</vt:lpstr>
      <vt:lpstr>Q9: Rank your community’s overall preparedness</vt:lpstr>
      <vt:lpstr>Q11: Would you like to know more about your roles and responsibilities as an elected official with regard to natural hazard and disaster preparedness?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Jon</cp:lastModifiedBy>
  <cp:revision>46</cp:revision>
  <dcterms:created xsi:type="dcterms:W3CDTF">2014-01-30T23:18:11Z</dcterms:created>
  <dcterms:modified xsi:type="dcterms:W3CDTF">2017-08-10T15:37:53Z</dcterms:modified>
</cp:coreProperties>
</file>