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456" y="-6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17327-411C-4D4A-977E-CE4B2D7CF6E3}" type="datetimeFigureOut">
              <a:rPr lang="en-US" smtClean="0"/>
              <a:t>8/21/2019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738A2-3C4A-4A71-8102-B8F8EBAA1C19}" type="slidenum">
              <a:rPr lang="en-US" smtClean="0"/>
              <a:t>‹#›</a:t>
            </a:fld>
            <a:endParaRPr lang="en-US"/>
          </a:p>
        </p:txBody>
      </p:sp>
    </p:spTree>
    <p:extLst>
      <p:ext uri="{BB962C8B-B14F-4D97-AF65-F5344CB8AC3E}">
        <p14:creationId xmlns:p14="http://schemas.microsoft.com/office/powerpoint/2010/main" val="660409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1</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10</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2</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3</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4</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5</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4738A2-3C4A-4A71-8102-B8F8EBAA1C19}" type="slidenum">
              <a:rPr lang="en-US" smtClean="0"/>
              <a:t>6</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7</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8</a:t>
            </a:fld>
            <a:endParaRPr lang="en-US"/>
          </a:p>
        </p:txBody>
      </p:sp>
    </p:spTree>
    <p:extLst>
      <p:ext uri="{BB962C8B-B14F-4D97-AF65-F5344CB8AC3E}">
        <p14:creationId xmlns:p14="http://schemas.microsoft.com/office/powerpoint/2010/main" val="3406678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738A2-3C4A-4A71-8102-B8F8EBAA1C19}" type="slidenum">
              <a:rPr lang="en-US" smtClean="0"/>
              <a:t>9</a:t>
            </a:fld>
            <a:endParaRPr lang="en-US"/>
          </a:p>
        </p:txBody>
      </p:sp>
    </p:spTree>
    <p:extLst>
      <p:ext uri="{BB962C8B-B14F-4D97-AF65-F5344CB8AC3E}">
        <p14:creationId xmlns:p14="http://schemas.microsoft.com/office/powerpoint/2010/main" val="340667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CD28C5-B67D-4FD1-BE08-B6ABB15FC7E4}"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D28C5-B67D-4FD1-BE08-B6ABB15FC7E4}"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D28C5-B67D-4FD1-BE08-B6ABB15FC7E4}"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D28C5-B67D-4FD1-BE08-B6ABB15FC7E4}"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CD28C5-B67D-4FD1-BE08-B6ABB15FC7E4}"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CD28C5-B67D-4FD1-BE08-B6ABB15FC7E4}"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CD28C5-B67D-4FD1-BE08-B6ABB15FC7E4}" type="datetimeFigureOut">
              <a:rPr lang="en-US" smtClean="0"/>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CD28C5-B67D-4FD1-BE08-B6ABB15FC7E4}" type="datetimeFigureOut">
              <a:rPr lang="en-US" smtClean="0"/>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D28C5-B67D-4FD1-BE08-B6ABB15FC7E4}" type="datetimeFigureOut">
              <a:rPr lang="en-US" smtClean="0"/>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6E32EC-FD85-4C32-919B-D0C734B6E0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D28C5-B67D-4FD1-BE08-B6ABB15FC7E4}"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6E32EC-FD85-4C32-919B-D0C734B6E0B0}"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1CD28C5-B67D-4FD1-BE08-B6ABB15FC7E4}" type="datetimeFigureOut">
              <a:rPr lang="en-US" smtClean="0"/>
              <a:t>8/21/2019</a:t>
            </a:fld>
            <a:endParaRPr lang="en-US"/>
          </a:p>
        </p:txBody>
      </p:sp>
      <p:sp>
        <p:nvSpPr>
          <p:cNvPr id="9" name="Slide Number Placeholder 8"/>
          <p:cNvSpPr>
            <a:spLocks noGrp="1"/>
          </p:cNvSpPr>
          <p:nvPr>
            <p:ph type="sldNum" sz="quarter" idx="11"/>
          </p:nvPr>
        </p:nvSpPr>
        <p:spPr/>
        <p:txBody>
          <a:bodyPr/>
          <a:lstStyle/>
          <a:p>
            <a:fld id="{906E32EC-FD85-4C32-919B-D0C734B6E0B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06E32EC-FD85-4C32-919B-D0C734B6E0B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1CD28C5-B67D-4FD1-BE08-B6ABB15FC7E4}" type="datetimeFigureOut">
              <a:rPr lang="en-US" smtClean="0"/>
              <a:t>8/21/2019</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mailto:erin@northwestsbdc.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87625"/>
            <a:ext cx="7543800" cy="2593975"/>
          </a:xfrm>
        </p:spPr>
        <p:txBody>
          <a:bodyPr/>
          <a:lstStyle/>
          <a:p>
            <a:r>
              <a:rPr lang="en-US" sz="5400" dirty="0" smtClean="0"/>
              <a:t>Northwest Colorado</a:t>
            </a:r>
            <a:br>
              <a:rPr lang="en-US" sz="5400" dirty="0" smtClean="0"/>
            </a:br>
            <a:r>
              <a:rPr lang="en-US" sz="5400" dirty="0" smtClean="0"/>
              <a:t>Small Business Development Center</a:t>
            </a:r>
            <a:r>
              <a:rPr lang="en-US" dirty="0" smtClean="0"/>
              <a:t/>
            </a:r>
            <a:br>
              <a:rPr lang="en-US" dirty="0" smtClean="0"/>
            </a:b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Tree>
    <p:extLst>
      <p:ext uri="{BB962C8B-B14F-4D97-AF65-F5344CB8AC3E}">
        <p14:creationId xmlns:p14="http://schemas.microsoft.com/office/powerpoint/2010/main" val="1733801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219200" y="1295400"/>
            <a:ext cx="6172200" cy="7325082"/>
          </a:xfrm>
          <a:prstGeom prst="rect">
            <a:avLst/>
          </a:prstGeom>
          <a:noFill/>
        </p:spPr>
        <p:txBody>
          <a:bodyPr wrap="square" rtlCol="0">
            <a:spAutoFit/>
          </a:bodyPr>
          <a:lstStyle/>
          <a:p>
            <a:pPr algn="ctr"/>
            <a:r>
              <a:rPr lang="en-US" sz="2800" dirty="0" smtClean="0"/>
              <a:t>Erin McCuskey</a:t>
            </a:r>
          </a:p>
          <a:p>
            <a:pPr algn="ctr"/>
            <a:r>
              <a:rPr lang="en-US" sz="2800" dirty="0" smtClean="0">
                <a:hlinkClick r:id="rId4"/>
              </a:rPr>
              <a:t>erin@northwestsbdc.org</a:t>
            </a:r>
            <a:endParaRPr lang="en-US" sz="2800" dirty="0" smtClean="0"/>
          </a:p>
          <a:p>
            <a:pPr algn="ctr"/>
            <a:r>
              <a:rPr lang="en-US" sz="2400" dirty="0" smtClean="0"/>
              <a:t>personal cell: 970-471-1262</a:t>
            </a:r>
            <a:endParaRPr lang="en-US" sz="2000" dirty="0" smtClean="0"/>
          </a:p>
          <a:p>
            <a:pPr algn="ctr"/>
            <a:endParaRPr lang="en-US" sz="3200" dirty="0" smtClean="0"/>
          </a:p>
          <a:p>
            <a:pPr algn="ctr"/>
            <a:r>
              <a:rPr lang="en-US" sz="4400" dirty="0" smtClean="0"/>
              <a:t>Refer clients to: </a:t>
            </a:r>
          </a:p>
          <a:p>
            <a:pPr algn="ctr"/>
            <a:r>
              <a:rPr lang="en-US" sz="4400" dirty="0"/>
              <a:t>n</a:t>
            </a:r>
            <a:r>
              <a:rPr lang="en-US" sz="4400" dirty="0" smtClean="0"/>
              <a:t>orthwestsbdc.org</a:t>
            </a:r>
          </a:p>
          <a:p>
            <a:pPr algn="ctr"/>
            <a:endParaRPr lang="en-US" sz="3200" dirty="0"/>
          </a:p>
          <a:p>
            <a:endParaRPr lang="en-US" sz="3200" dirty="0"/>
          </a:p>
          <a:p>
            <a:endParaRPr lang="en-US" sz="3200" dirty="0" smtClean="0"/>
          </a:p>
          <a:p>
            <a:endParaRPr lang="en-US" sz="3200" dirty="0" smtClean="0"/>
          </a:p>
          <a:p>
            <a:pPr marL="457200" indent="-457200">
              <a:buFontTx/>
              <a:buChar char="-"/>
            </a:pPr>
            <a:endParaRPr lang="en-US" sz="3200" dirty="0" smtClean="0"/>
          </a:p>
          <a:p>
            <a:pPr marL="457200" indent="-457200">
              <a:buFontTx/>
              <a:buChar char="-"/>
            </a:pPr>
            <a:endParaRPr lang="en-US" sz="3200" dirty="0" smtClean="0"/>
          </a:p>
          <a:p>
            <a:pPr marL="457200" indent="-457200">
              <a:buFontTx/>
              <a:buChar char="-"/>
            </a:pPr>
            <a:endParaRPr lang="en-US" sz="3200" dirty="0"/>
          </a:p>
          <a:p>
            <a:endParaRPr lang="en-US" sz="24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7860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6942" t="21538" r="48266" b="41933"/>
          <a:stretch/>
        </p:blipFill>
        <p:spPr bwMode="auto">
          <a:xfrm>
            <a:off x="1600200" y="533400"/>
            <a:ext cx="5333999" cy="4420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Tree>
    <p:extLst>
      <p:ext uri="{BB962C8B-B14F-4D97-AF65-F5344CB8AC3E}">
        <p14:creationId xmlns:p14="http://schemas.microsoft.com/office/powerpoint/2010/main" val="4444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5" name="TextBox 4"/>
          <p:cNvSpPr txBox="1"/>
          <p:nvPr/>
        </p:nvSpPr>
        <p:spPr>
          <a:xfrm>
            <a:off x="228600" y="1164566"/>
            <a:ext cx="8229600" cy="3693319"/>
          </a:xfrm>
          <a:prstGeom prst="rect">
            <a:avLst/>
          </a:prstGeom>
          <a:noFill/>
        </p:spPr>
        <p:txBody>
          <a:bodyPr wrap="square" rtlCol="0">
            <a:spAutoFit/>
          </a:bodyPr>
          <a:lstStyle/>
          <a:p>
            <a:r>
              <a:rPr lang="en-US" dirty="0"/>
              <a:t> </a:t>
            </a:r>
          </a:p>
          <a:p>
            <a:pPr algn="ctr"/>
            <a:r>
              <a:rPr lang="en-US" sz="2400" dirty="0" smtClean="0"/>
              <a:t>The Colorado SBDC is dedicated to helping existing and new businesses grow and prosper in Colorado by providing free and conﬁdential consulting and no- or low-cost training programs.</a:t>
            </a:r>
          </a:p>
          <a:p>
            <a:pPr algn="ctr"/>
            <a:endParaRPr lang="en-US" sz="2400" dirty="0" smtClean="0"/>
          </a:p>
          <a:p>
            <a:pPr algn="ctr"/>
            <a:r>
              <a:rPr lang="en-US" sz="2400" dirty="0" smtClean="0"/>
              <a:t>The SBDC combines information and resources from federal, state and local governments with those of the education system and private sector to meet the specialized and complex needs of the small business community.</a:t>
            </a:r>
          </a:p>
          <a:p>
            <a:endParaRPr lang="en-US" sz="2400" dirty="0"/>
          </a:p>
        </p:txBody>
      </p:sp>
    </p:spTree>
    <p:extLst>
      <p:ext uri="{BB962C8B-B14F-4D97-AF65-F5344CB8AC3E}">
        <p14:creationId xmlns:p14="http://schemas.microsoft.com/office/powerpoint/2010/main" val="142560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219200" y="1066800"/>
            <a:ext cx="6172200" cy="2339102"/>
          </a:xfrm>
          <a:prstGeom prst="rect">
            <a:avLst/>
          </a:prstGeom>
          <a:noFill/>
        </p:spPr>
        <p:txBody>
          <a:bodyPr wrap="square" rtlCol="0">
            <a:spAutoFit/>
          </a:bodyPr>
          <a:lstStyle/>
          <a:p>
            <a:r>
              <a:rPr lang="en-US" sz="3200" dirty="0" smtClean="0"/>
              <a:t>Funding Sources: </a:t>
            </a:r>
          </a:p>
          <a:p>
            <a:endParaRPr lang="en-US" sz="2400" dirty="0"/>
          </a:p>
          <a:p>
            <a:pPr marL="285750" indent="-285750">
              <a:buFont typeface="Arial" panose="020B0604020202020204" pitchFamily="34" charset="0"/>
              <a:buChar char="•"/>
            </a:pPr>
            <a:r>
              <a:rPr lang="en-US" sz="2400" dirty="0" smtClean="0"/>
              <a:t>Federal Grant</a:t>
            </a:r>
          </a:p>
          <a:p>
            <a:pPr marL="285750" indent="-285750">
              <a:buFont typeface="Arial" panose="020B0604020202020204" pitchFamily="34" charset="0"/>
              <a:buChar char="•"/>
            </a:pPr>
            <a:r>
              <a:rPr lang="en-US" sz="2400" dirty="0" smtClean="0"/>
              <a:t>Local match</a:t>
            </a:r>
          </a:p>
          <a:p>
            <a:pPr marL="285750" indent="-285750">
              <a:buFont typeface="Arial" panose="020B0604020202020204" pitchFamily="34" charset="0"/>
              <a:buChar char="•"/>
            </a:pPr>
            <a:r>
              <a:rPr lang="en-US" sz="2400" dirty="0" smtClean="0"/>
              <a:t>Program-specific grants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41074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143000" y="533400"/>
            <a:ext cx="6172200" cy="5663089"/>
          </a:xfrm>
          <a:prstGeom prst="rect">
            <a:avLst/>
          </a:prstGeom>
          <a:noFill/>
        </p:spPr>
        <p:txBody>
          <a:bodyPr wrap="square" rtlCol="0">
            <a:spAutoFit/>
          </a:bodyPr>
          <a:lstStyle/>
          <a:p>
            <a:r>
              <a:rPr lang="en-US" sz="3200" dirty="0" smtClean="0"/>
              <a:t>Current Funding Partners: </a:t>
            </a:r>
          </a:p>
          <a:p>
            <a:endParaRPr lang="en-US" sz="2400" dirty="0"/>
          </a:p>
          <a:p>
            <a:r>
              <a:rPr lang="en-US" sz="2400" dirty="0" smtClean="0"/>
              <a:t>Eagle County (SBDC Host)</a:t>
            </a:r>
          </a:p>
          <a:p>
            <a:r>
              <a:rPr lang="en-US" sz="2400" dirty="0" smtClean="0"/>
              <a:t>Town of Vail</a:t>
            </a:r>
          </a:p>
          <a:p>
            <a:r>
              <a:rPr lang="en-US" sz="2400" dirty="0" smtClean="0"/>
              <a:t>Town of Avon</a:t>
            </a:r>
          </a:p>
          <a:p>
            <a:r>
              <a:rPr lang="en-US" sz="2400" dirty="0" smtClean="0"/>
              <a:t>Town of Gypsum</a:t>
            </a:r>
          </a:p>
          <a:p>
            <a:endParaRPr lang="en-US" sz="2400" dirty="0"/>
          </a:p>
          <a:p>
            <a:r>
              <a:rPr lang="en-US" sz="2400" dirty="0" smtClean="0"/>
              <a:t>Pitkin County</a:t>
            </a:r>
          </a:p>
          <a:p>
            <a:endParaRPr lang="en-US" sz="2400" dirty="0"/>
          </a:p>
          <a:p>
            <a:r>
              <a:rPr lang="en-US" sz="2400" dirty="0" smtClean="0"/>
              <a:t>Garfield County</a:t>
            </a:r>
          </a:p>
          <a:p>
            <a:r>
              <a:rPr lang="en-US" sz="2400" dirty="0" smtClean="0"/>
              <a:t>City of Glenwood Springs</a:t>
            </a:r>
          </a:p>
          <a:p>
            <a:r>
              <a:rPr lang="en-US" sz="2400" dirty="0" smtClean="0"/>
              <a:t>City of Rifle</a:t>
            </a:r>
          </a:p>
          <a:p>
            <a:endParaRPr lang="en-US" sz="2400" dirty="0"/>
          </a:p>
          <a:p>
            <a:r>
              <a:rPr lang="en-US" sz="2400" dirty="0" smtClean="0"/>
              <a:t>Moffat County</a:t>
            </a: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19481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228545" y="1143000"/>
            <a:ext cx="6172200" cy="4801314"/>
          </a:xfrm>
          <a:prstGeom prst="rect">
            <a:avLst/>
          </a:prstGeom>
          <a:noFill/>
        </p:spPr>
        <p:txBody>
          <a:bodyPr wrap="square" rtlCol="0">
            <a:spAutoFit/>
          </a:bodyPr>
          <a:lstStyle/>
          <a:p>
            <a:r>
              <a:rPr lang="en-US" sz="3200" dirty="0" smtClean="0"/>
              <a:t>Other partnerships: </a:t>
            </a:r>
          </a:p>
          <a:p>
            <a:endParaRPr lang="en-US" sz="3200" dirty="0"/>
          </a:p>
          <a:p>
            <a:r>
              <a:rPr lang="en-US" sz="2400" dirty="0" smtClean="0"/>
              <a:t>Town of Hayden</a:t>
            </a:r>
          </a:p>
          <a:p>
            <a:r>
              <a:rPr lang="en-US" sz="2400" dirty="0" smtClean="0"/>
              <a:t>Grand County</a:t>
            </a:r>
          </a:p>
          <a:p>
            <a:endParaRPr lang="en-US" sz="2400" dirty="0"/>
          </a:p>
          <a:p>
            <a:r>
              <a:rPr lang="en-US" sz="2400" dirty="0" smtClean="0"/>
              <a:t>Vail Valley Partnership</a:t>
            </a:r>
          </a:p>
          <a:p>
            <a:r>
              <a:rPr lang="en-US" sz="2400" dirty="0" smtClean="0"/>
              <a:t>NWCCOG</a:t>
            </a:r>
          </a:p>
          <a:p>
            <a:r>
              <a:rPr lang="en-US" sz="2400" dirty="0" smtClean="0"/>
              <a:t>Colorado Workforce Centers</a:t>
            </a:r>
          </a:p>
          <a:p>
            <a:r>
              <a:rPr lang="en-US" sz="2400" dirty="0" smtClean="0"/>
              <a:t>(and more)</a:t>
            </a:r>
          </a:p>
          <a:p>
            <a:endParaRPr lang="en-US" sz="3200" dirty="0"/>
          </a:p>
          <a:p>
            <a:endParaRPr lang="en-US" sz="24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25829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838199" y="457200"/>
            <a:ext cx="6934199" cy="8863965"/>
          </a:xfrm>
          <a:prstGeom prst="rect">
            <a:avLst/>
          </a:prstGeom>
          <a:noFill/>
        </p:spPr>
        <p:txBody>
          <a:bodyPr wrap="square" rtlCol="0">
            <a:spAutoFit/>
          </a:bodyPr>
          <a:lstStyle/>
          <a:p>
            <a:r>
              <a:rPr lang="en-US" sz="3200" dirty="0" smtClean="0"/>
              <a:t>Current Work: </a:t>
            </a:r>
          </a:p>
          <a:p>
            <a:endParaRPr lang="en-US" sz="3200" dirty="0"/>
          </a:p>
          <a:p>
            <a:pPr marL="342900" indent="-342900">
              <a:buFont typeface="Arial" panose="020B0604020202020204" pitchFamily="34" charset="0"/>
              <a:buChar char="•"/>
            </a:pPr>
            <a:r>
              <a:rPr lang="en-US" sz="2400" dirty="0" smtClean="0"/>
              <a:t>Client consulting</a:t>
            </a:r>
          </a:p>
          <a:p>
            <a:pPr marL="342900" indent="-342900">
              <a:buFont typeface="Arial" panose="020B0604020202020204" pitchFamily="34" charset="0"/>
              <a:buChar char="•"/>
            </a:pPr>
            <a:r>
              <a:rPr lang="en-US" sz="2400" dirty="0" err="1" smtClean="0"/>
              <a:t>StartUp</a:t>
            </a:r>
            <a:r>
              <a:rPr lang="en-US" sz="2400" dirty="0" smtClean="0"/>
              <a:t> to </a:t>
            </a:r>
            <a:r>
              <a:rPr lang="en-US" sz="2400" dirty="0" err="1" smtClean="0"/>
              <a:t>ScaleUp</a:t>
            </a:r>
            <a:r>
              <a:rPr lang="en-US" sz="2400" dirty="0" smtClean="0"/>
              <a:t> – Sept. 13-14 in Vail</a:t>
            </a:r>
          </a:p>
          <a:p>
            <a:pPr marL="342900" indent="-342900">
              <a:buFont typeface="Arial" panose="020B0604020202020204" pitchFamily="34" charset="0"/>
              <a:buChar char="•"/>
            </a:pPr>
            <a:r>
              <a:rPr lang="en-US" sz="2400" dirty="0" smtClean="0"/>
              <a:t>Business Resiliency Training – Basalt</a:t>
            </a:r>
          </a:p>
          <a:p>
            <a:pPr marL="342900" indent="-342900">
              <a:buFont typeface="Arial" panose="020B0604020202020204" pitchFamily="34" charset="0"/>
              <a:buChar char="•"/>
            </a:pPr>
            <a:r>
              <a:rPr lang="en-US" sz="2400" dirty="0" smtClean="0"/>
              <a:t>Business Startup Series – Rifle &amp; Carbondale</a:t>
            </a:r>
          </a:p>
          <a:p>
            <a:pPr marL="342900" indent="-342900">
              <a:buFont typeface="Arial" panose="020B0604020202020204" pitchFamily="34" charset="0"/>
              <a:buChar char="•"/>
            </a:pPr>
            <a:r>
              <a:rPr lang="en-US" sz="2400" dirty="0" smtClean="0"/>
              <a:t>Aging Services Business Incubator – Eagle County</a:t>
            </a:r>
          </a:p>
          <a:p>
            <a:pPr marL="342900" indent="-342900">
              <a:buFont typeface="Arial" panose="020B0604020202020204" pitchFamily="34" charset="0"/>
              <a:buChar char="•"/>
            </a:pPr>
            <a:r>
              <a:rPr lang="en-US" sz="2400" dirty="0" smtClean="0"/>
              <a:t>SBDC intro to Latino Communities – Eagle, Pitkin, Garfield Counties</a:t>
            </a:r>
          </a:p>
          <a:p>
            <a:pPr marL="342900" indent="-342900">
              <a:buFont typeface="Arial" panose="020B0604020202020204" pitchFamily="34" charset="0"/>
              <a:buChar char="•"/>
            </a:pPr>
            <a:r>
              <a:rPr lang="en-US" sz="2400" dirty="0" smtClean="0"/>
              <a:t>Small Business Roundtables w/ Elected Officials – Eagle County (</a:t>
            </a:r>
            <a:r>
              <a:rPr lang="en-US" sz="2400" dirty="0" err="1" smtClean="0"/>
              <a:t>inc.</a:t>
            </a:r>
            <a:r>
              <a:rPr lang="en-US" sz="2400" dirty="0"/>
              <a:t> </a:t>
            </a:r>
            <a:r>
              <a:rPr lang="en-US" sz="2400" dirty="0" smtClean="0"/>
              <a:t>Basalt)</a:t>
            </a:r>
          </a:p>
          <a:p>
            <a:pPr marL="342900" indent="-342900">
              <a:buFont typeface="Arial" panose="020B0604020202020204" pitchFamily="34" charset="0"/>
              <a:buChar char="•"/>
            </a:pPr>
            <a:r>
              <a:rPr lang="en-US" sz="2400" dirty="0" smtClean="0"/>
              <a:t>Entrepreneur Meetups – Rifle, Eagle County</a:t>
            </a:r>
          </a:p>
          <a:p>
            <a:pPr marL="342900" indent="-342900">
              <a:buFont typeface="Arial" panose="020B0604020202020204" pitchFamily="34" charset="0"/>
              <a:buChar char="•"/>
            </a:pPr>
            <a:r>
              <a:rPr lang="en-US" sz="2400" dirty="0" smtClean="0"/>
              <a:t>Aspen Chamber events</a:t>
            </a:r>
          </a:p>
          <a:p>
            <a:pPr marL="342900" indent="-342900">
              <a:buFont typeface="Arial" panose="020B0604020202020204" pitchFamily="34" charset="0"/>
              <a:buChar char="•"/>
            </a:pPr>
            <a:r>
              <a:rPr lang="en-US" sz="2400" dirty="0" smtClean="0"/>
              <a:t>Rural Tour – Moffat County</a:t>
            </a:r>
          </a:p>
          <a:p>
            <a:pPr marL="342900" indent="-342900">
              <a:buFont typeface="Arial" panose="020B0604020202020204" pitchFamily="34" charset="0"/>
              <a:buChar char="•"/>
            </a:pPr>
            <a:endParaRPr lang="en-US" sz="2400" dirty="0" smtClean="0"/>
          </a:p>
          <a:p>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endParaRPr lang="en-US" sz="2400" dirty="0" smtClean="0"/>
          </a:p>
          <a:p>
            <a:endParaRPr lang="en-US" sz="3200" dirty="0"/>
          </a:p>
          <a:p>
            <a:endParaRPr lang="en-US" sz="24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27129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153064" y="1077645"/>
            <a:ext cx="6172200" cy="5539978"/>
          </a:xfrm>
          <a:prstGeom prst="rect">
            <a:avLst/>
          </a:prstGeom>
          <a:noFill/>
        </p:spPr>
        <p:txBody>
          <a:bodyPr wrap="square" rtlCol="0">
            <a:spAutoFit/>
          </a:bodyPr>
          <a:lstStyle/>
          <a:p>
            <a:r>
              <a:rPr lang="en-US" sz="3200" dirty="0" smtClean="0"/>
              <a:t>Other projects in the works: </a:t>
            </a:r>
          </a:p>
          <a:p>
            <a:endParaRPr lang="en-US" sz="3200" dirty="0"/>
          </a:p>
          <a:p>
            <a:pPr marL="457200" indent="-457200">
              <a:buFontTx/>
              <a:buChar char="-"/>
            </a:pPr>
            <a:r>
              <a:rPr lang="en-US" sz="2400" dirty="0" smtClean="0"/>
              <a:t>Connect2Dot Training</a:t>
            </a:r>
          </a:p>
          <a:p>
            <a:pPr marL="457200" indent="-457200">
              <a:buFontTx/>
              <a:buChar char="-"/>
            </a:pPr>
            <a:r>
              <a:rPr lang="en-US" sz="2400" dirty="0" smtClean="0"/>
              <a:t>Childcare Business Incubator</a:t>
            </a:r>
          </a:p>
          <a:p>
            <a:pPr marL="457200" indent="-457200">
              <a:buFontTx/>
              <a:buChar char="-"/>
            </a:pPr>
            <a:r>
              <a:rPr lang="en-US" sz="2400" dirty="0" smtClean="0"/>
              <a:t>Business Continuity Training w/ DOLA</a:t>
            </a:r>
          </a:p>
          <a:p>
            <a:pPr marL="457200" indent="-457200">
              <a:buFontTx/>
              <a:buChar char="-"/>
            </a:pPr>
            <a:r>
              <a:rPr lang="en-US" sz="2400" dirty="0" smtClean="0"/>
              <a:t>Northwest SBDC Website</a:t>
            </a:r>
          </a:p>
          <a:p>
            <a:pPr marL="457200" indent="-457200">
              <a:buFontTx/>
              <a:buChar char="-"/>
            </a:pPr>
            <a:r>
              <a:rPr lang="en-US" sz="2400" dirty="0" smtClean="0"/>
              <a:t>Expanding the Northwest SBDC Network</a:t>
            </a:r>
          </a:p>
          <a:p>
            <a:pPr marL="457200" indent="-457200">
              <a:buFontTx/>
              <a:buChar char="-"/>
            </a:pPr>
            <a:endParaRPr lang="en-US" sz="3200" dirty="0" smtClean="0"/>
          </a:p>
          <a:p>
            <a:pPr marL="457200" indent="-457200">
              <a:buFontTx/>
              <a:buChar char="-"/>
            </a:pPr>
            <a:endParaRPr lang="en-US" sz="3200" dirty="0" smtClean="0"/>
          </a:p>
          <a:p>
            <a:pPr marL="457200" indent="-457200">
              <a:buFontTx/>
              <a:buChar char="-"/>
            </a:pPr>
            <a:endParaRPr lang="en-US" sz="3200" dirty="0" smtClean="0"/>
          </a:p>
          <a:p>
            <a:pPr marL="457200" indent="-457200">
              <a:buFontTx/>
              <a:buChar char="-"/>
            </a:pPr>
            <a:endParaRPr lang="en-US" sz="3200" dirty="0"/>
          </a:p>
          <a:p>
            <a:endParaRPr lang="en-US" sz="24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1623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5181600"/>
            <a:ext cx="3505200" cy="1326231"/>
          </a:xfrm>
          <a:prstGeom prst="rect">
            <a:avLst/>
          </a:prstGeom>
        </p:spPr>
      </p:pic>
      <p:sp>
        <p:nvSpPr>
          <p:cNvPr id="2" name="TextBox 1"/>
          <p:cNvSpPr txBox="1"/>
          <p:nvPr/>
        </p:nvSpPr>
        <p:spPr>
          <a:xfrm>
            <a:off x="1153064" y="1077645"/>
            <a:ext cx="6172200" cy="4801314"/>
          </a:xfrm>
          <a:prstGeom prst="rect">
            <a:avLst/>
          </a:prstGeom>
          <a:noFill/>
        </p:spPr>
        <p:txBody>
          <a:bodyPr wrap="square" rtlCol="0">
            <a:spAutoFit/>
          </a:bodyPr>
          <a:lstStyle/>
          <a:p>
            <a:r>
              <a:rPr lang="en-US" sz="3200" dirty="0" smtClean="0"/>
              <a:t>How can you help? </a:t>
            </a:r>
          </a:p>
          <a:p>
            <a:endParaRPr lang="en-US" sz="3200" dirty="0"/>
          </a:p>
          <a:p>
            <a:pPr marL="457200" indent="-457200">
              <a:buFontTx/>
              <a:buChar char="-"/>
            </a:pPr>
            <a:r>
              <a:rPr lang="en-US" sz="2400" dirty="0" smtClean="0"/>
              <a:t>Consultant Recruitment</a:t>
            </a:r>
          </a:p>
          <a:p>
            <a:pPr marL="457200" indent="-457200">
              <a:buFontTx/>
              <a:buChar char="-"/>
            </a:pPr>
            <a:r>
              <a:rPr lang="en-US" sz="2400" dirty="0" smtClean="0"/>
              <a:t>Partner + Connect for events</a:t>
            </a:r>
          </a:p>
          <a:p>
            <a:pPr marL="457200" indent="-457200">
              <a:buFontTx/>
              <a:buChar char="-"/>
            </a:pPr>
            <a:r>
              <a:rPr lang="en-US" sz="2400" dirty="0" smtClean="0"/>
              <a:t>Champion the SBDC</a:t>
            </a:r>
          </a:p>
          <a:p>
            <a:pPr marL="457200" indent="-457200">
              <a:buFontTx/>
              <a:buChar char="-"/>
            </a:pPr>
            <a:endParaRPr lang="en-US" sz="3200" dirty="0" smtClean="0"/>
          </a:p>
          <a:p>
            <a:pPr marL="457200" indent="-457200">
              <a:buFontTx/>
              <a:buChar char="-"/>
            </a:pPr>
            <a:endParaRPr lang="en-US" sz="3200" dirty="0" smtClean="0"/>
          </a:p>
          <a:p>
            <a:pPr marL="457200" indent="-457200">
              <a:buFontTx/>
              <a:buChar char="-"/>
            </a:pPr>
            <a:endParaRPr lang="en-US" sz="3200" dirty="0" smtClean="0"/>
          </a:p>
          <a:p>
            <a:pPr marL="457200" indent="-457200">
              <a:buFontTx/>
              <a:buChar char="-"/>
            </a:pPr>
            <a:endParaRPr lang="en-US" sz="3200" dirty="0"/>
          </a:p>
          <a:p>
            <a:endParaRPr lang="en-US" sz="24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63104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781</TotalTime>
  <Words>199</Words>
  <Application>Microsoft Office PowerPoint</Application>
  <PresentationFormat>On-screen Show (4:3)</PresentationFormat>
  <Paragraphs>96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Northwest Colorado Small Business Development Center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Eagle County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McCuskey</dc:creator>
  <cp:lastModifiedBy>Erin McCuskey</cp:lastModifiedBy>
  <cp:revision>14</cp:revision>
  <dcterms:created xsi:type="dcterms:W3CDTF">2019-08-22T03:36:51Z</dcterms:created>
  <dcterms:modified xsi:type="dcterms:W3CDTF">2019-08-22T16:38:08Z</dcterms:modified>
</cp:coreProperties>
</file>