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notesMasterIdLst>
    <p:notesMasterId r:id="rId15"/>
  </p:notesMasterIdLst>
  <p:sldIdLst>
    <p:sldId id="257" r:id="rId2"/>
    <p:sldId id="287" r:id="rId3"/>
    <p:sldId id="277" r:id="rId4"/>
    <p:sldId id="276" r:id="rId5"/>
    <p:sldId id="288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5F96"/>
    <a:srgbClr val="346D65"/>
    <a:srgbClr val="C06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23"/>
    <p:restoredTop sz="94591"/>
  </p:normalViewPr>
  <p:slideViewPr>
    <p:cSldViewPr snapToGrid="0" snapToObjects="1">
      <p:cViewPr varScale="1">
        <p:scale>
          <a:sx n="97" d="100"/>
          <a:sy n="97" d="100"/>
        </p:scale>
        <p:origin x="232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NLF%20Performance%202012-2019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NLF%20Performance%202012-2019%20Dat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NLF%20Performance%202012-2019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NLF%20Performance%202012-2019%20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NLF%20Performance%202012-2019%20Dat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NLF%20Performance%202012-2019%20Dat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NLF%20Performance%202012-2019%20Dat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NLF%20Performance%202012-2019%20Dat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NLF%20Performance%202012-2019%20Dat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hristopher/Dropbox/_Loan%20Administrator%20Shared%20Files/NLF%20Performance%202012-2019%20Dat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b="0" i="0" baseline="0" dirty="0">
                <a:effectLst/>
              </a:rPr>
              <a:t>The Northwest Loan Fund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b="0" i="0" baseline="0" dirty="0">
                <a:effectLst/>
              </a:rPr>
              <a:t> Cash vs. Time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Cash</c:v>
                </c:pt>
              </c:strCache>
            </c:strRef>
          </c:tx>
          <c:spPr>
            <a:solidFill>
              <a:srgbClr val="9B5F96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Sheet1!$B$1:$I$1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Sheet1!$B$3:$I$3</c:f>
              <c:numCache>
                <c:formatCode>_("$"* #,##0_);_("$"* \(#,##0\);_("$"* "-"??_);_(@_)</c:formatCode>
                <c:ptCount val="8"/>
                <c:pt idx="0">
                  <c:v>142000</c:v>
                </c:pt>
                <c:pt idx="1">
                  <c:v>131000</c:v>
                </c:pt>
                <c:pt idx="2">
                  <c:v>168000</c:v>
                </c:pt>
                <c:pt idx="3">
                  <c:v>360000</c:v>
                </c:pt>
                <c:pt idx="4">
                  <c:v>366000</c:v>
                </c:pt>
                <c:pt idx="5">
                  <c:v>841000</c:v>
                </c:pt>
                <c:pt idx="6">
                  <c:v>1595431</c:v>
                </c:pt>
                <c:pt idx="7">
                  <c:v>1485399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3B-1D47-B11A-0E1C0C63E2C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27371215"/>
        <c:axId val="327549375"/>
      </c:barChart>
      <c:catAx>
        <c:axId val="327371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7549375"/>
        <c:crosses val="autoZero"/>
        <c:auto val="1"/>
        <c:lblAlgn val="ctr"/>
        <c:lblOffset val="100"/>
        <c:noMultiLvlLbl val="0"/>
      </c:catAx>
      <c:valAx>
        <c:axId val="327549375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3273712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The Northwest Loan Fund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sz="1800" b="0" i="0" baseline="0" dirty="0">
                <a:effectLst/>
              </a:rPr>
              <a:t>Overhead vs. Time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Sheet1!$A$13</c:f>
              <c:strCache>
                <c:ptCount val="1"/>
                <c:pt idx="0">
                  <c:v>Overhead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Sheet1!$B$1:$I$1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Sheet1!$B$13:$I$13</c:f>
              <c:numCache>
                <c:formatCode>_("$"* #,##0_);_("$"* \(#,##0\);_("$"* "-"??_);_(@_)</c:formatCode>
                <c:ptCount val="8"/>
                <c:pt idx="0">
                  <c:v>6000</c:v>
                </c:pt>
                <c:pt idx="1">
                  <c:v>8000</c:v>
                </c:pt>
                <c:pt idx="2">
                  <c:v>17000</c:v>
                </c:pt>
                <c:pt idx="3">
                  <c:v>16000</c:v>
                </c:pt>
                <c:pt idx="4">
                  <c:v>16000</c:v>
                </c:pt>
                <c:pt idx="5">
                  <c:v>12000</c:v>
                </c:pt>
                <c:pt idx="6">
                  <c:v>20000</c:v>
                </c:pt>
                <c:pt idx="7">
                  <c:v>20100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33-9E46-85A4-C452B1B0B37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27693935"/>
        <c:axId val="327883791"/>
      </c:barChart>
      <c:catAx>
        <c:axId val="327693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7883791"/>
        <c:crosses val="autoZero"/>
        <c:auto val="1"/>
        <c:lblAlgn val="ctr"/>
        <c:lblOffset val="100"/>
        <c:noMultiLvlLbl val="0"/>
      </c:catAx>
      <c:valAx>
        <c:axId val="327883791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327693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The Northwest Loan Fund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sz="1800" b="0" i="0" baseline="0" dirty="0">
                <a:effectLst/>
              </a:rPr>
              <a:t>CDBG Funds Lost vs. Time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Sheet1!$B$1:$I$1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Sheet1!$B$14:$I$14</c:f>
              <c:numCache>
                <c:formatCode>_("$"* #,##0_);_("$"* \(#,##0\);_("$"* "-"??_);_(@_)</c:formatCode>
                <c:ptCount val="8"/>
                <c:pt idx="0">
                  <c:v>1119000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CC-1F42-9D34-446E918F04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92560064"/>
        <c:axId val="1108527776"/>
      </c:areaChart>
      <c:catAx>
        <c:axId val="1092560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8527776"/>
        <c:crosses val="autoZero"/>
        <c:auto val="1"/>
        <c:lblAlgn val="ctr"/>
        <c:lblOffset val="100"/>
        <c:noMultiLvlLbl val="0"/>
      </c:catAx>
      <c:valAx>
        <c:axId val="1108527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25600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The Northwest Loan Fund</a:t>
            </a:r>
          </a:p>
          <a:p>
            <a:pPr>
              <a:defRPr/>
            </a:pPr>
            <a:r>
              <a:rPr lang="en-US"/>
              <a:t>Loans Receivable vs.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Loans Receivable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Sheet1!$B$1:$I$1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Sheet1!$B$4:$I$4</c:f>
              <c:numCache>
                <c:formatCode>_("$"* #,##0_);_("$"* \(#,##0\);_("$"* "-"??_);_(@_)</c:formatCode>
                <c:ptCount val="8"/>
                <c:pt idx="0">
                  <c:v>10000</c:v>
                </c:pt>
                <c:pt idx="1">
                  <c:v>132000</c:v>
                </c:pt>
                <c:pt idx="2">
                  <c:v>302000</c:v>
                </c:pt>
                <c:pt idx="3">
                  <c:v>784000</c:v>
                </c:pt>
                <c:pt idx="4">
                  <c:v>1078000</c:v>
                </c:pt>
                <c:pt idx="5">
                  <c:v>1148000</c:v>
                </c:pt>
                <c:pt idx="6">
                  <c:v>1253000</c:v>
                </c:pt>
                <c:pt idx="7">
                  <c:v>1538193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9E-F345-96D8-DAE615A6BF7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00807983"/>
        <c:axId val="300809615"/>
      </c:barChart>
      <c:catAx>
        <c:axId val="300807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809615"/>
        <c:crosses val="autoZero"/>
        <c:auto val="1"/>
        <c:lblAlgn val="ctr"/>
        <c:lblOffset val="100"/>
        <c:noMultiLvlLbl val="0"/>
      </c:catAx>
      <c:valAx>
        <c:axId val="300809615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3008079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The Northwest Loan Fund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sz="1800" b="0" i="0" baseline="0" dirty="0">
                <a:effectLst/>
              </a:rPr>
              <a:t>Net Income vs. Time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Net Income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1645963444879602E-3"/>
                  <c:y val="3.89641012596460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67-8245-9D81-17996E7F7625}"/>
                </c:ext>
              </c:extLst>
            </c:dLbl>
            <c:dLbl>
              <c:idx val="1"/>
              <c:layout>
                <c:manualLayout>
                  <c:x val="-2.1350686337328872E-17"/>
                  <c:y val="6.88207493830611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67-8245-9D81-17996E7F7625}"/>
                </c:ext>
              </c:extLst>
            </c:dLbl>
            <c:dLbl>
              <c:idx val="2"/>
              <c:layout>
                <c:manualLayout>
                  <c:x val="0"/>
                  <c:y val="4.44440891947379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67-8245-9D81-17996E7F7625}"/>
                </c:ext>
              </c:extLst>
            </c:dLbl>
            <c:dLbl>
              <c:idx val="3"/>
              <c:layout>
                <c:manualLayout>
                  <c:x val="-1.1645963444879654E-3"/>
                  <c:y val="-3.7633011955119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667-8245-9D81-17996E7F7625}"/>
                </c:ext>
              </c:extLst>
            </c:dLbl>
            <c:dLbl>
              <c:idx val="4"/>
              <c:layout>
                <c:manualLayout>
                  <c:x val="0"/>
                  <c:y val="9.7798154482999229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67-8245-9D81-17996E7F7625}"/>
                </c:ext>
              </c:extLst>
            </c:dLbl>
            <c:dLbl>
              <c:idx val="6"/>
              <c:layout>
                <c:manualLayout>
                  <c:x val="0"/>
                  <c:y val="4.26409357214574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67-8245-9D81-17996E7F76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Sheet1!$B$1:$I$1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Sheet1!$B$5:$I$5</c:f>
              <c:numCache>
                <c:formatCode>_("$"* #,##0_);_("$"* \(#,##0\);_("$"* "-"??_);_(@_)</c:formatCode>
                <c:ptCount val="8"/>
                <c:pt idx="0">
                  <c:v>-217000</c:v>
                </c:pt>
                <c:pt idx="1">
                  <c:v>-76000</c:v>
                </c:pt>
                <c:pt idx="2">
                  <c:v>-25000</c:v>
                </c:pt>
                <c:pt idx="3">
                  <c:v>-10000</c:v>
                </c:pt>
                <c:pt idx="4">
                  <c:v>16000</c:v>
                </c:pt>
                <c:pt idx="5">
                  <c:v>4000</c:v>
                </c:pt>
                <c:pt idx="6">
                  <c:v>26000</c:v>
                </c:pt>
                <c:pt idx="7">
                  <c:v>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67-8245-9D81-17996E7F762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2493951"/>
        <c:axId val="112462687"/>
      </c:barChart>
      <c:catAx>
        <c:axId val="112493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62687"/>
        <c:crosses val="autoZero"/>
        <c:auto val="1"/>
        <c:lblAlgn val="ctr"/>
        <c:lblOffset val="100"/>
        <c:noMultiLvlLbl val="0"/>
      </c:catAx>
      <c:valAx>
        <c:axId val="112462687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1124939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The Northwest Loan Fund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sz="1800" b="0" i="0" baseline="0" dirty="0">
                <a:effectLst/>
              </a:rPr>
              <a:t>Grants Received vs. Time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Grants Received</c:v>
                </c:pt>
              </c:strCache>
            </c:strRef>
          </c:tx>
          <c:spPr>
            <a:solidFill>
              <a:srgbClr val="9B5F96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Sheet1!$B$1:$I$1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Sheet1!$B$6:$I$6</c:f>
              <c:numCache>
                <c:formatCode>_("$"* #,##0_);_("$"* \(#,##0\);_("$"*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404000</c:v>
                </c:pt>
                <c:pt idx="3">
                  <c:v>541000</c:v>
                </c:pt>
                <c:pt idx="4">
                  <c:v>569000</c:v>
                </c:pt>
                <c:pt idx="5">
                  <c:v>482000</c:v>
                </c:pt>
                <c:pt idx="6">
                  <c:v>716000</c:v>
                </c:pt>
                <c:pt idx="7">
                  <c:v>262340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59-C04B-8C7F-57E20272EB2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27334687"/>
        <c:axId val="327650191"/>
      </c:barChart>
      <c:catAx>
        <c:axId val="327334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7650191"/>
        <c:crosses val="autoZero"/>
        <c:auto val="1"/>
        <c:lblAlgn val="ctr"/>
        <c:lblOffset val="100"/>
        <c:noMultiLvlLbl val="0"/>
      </c:catAx>
      <c:valAx>
        <c:axId val="327650191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3273346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The Northwest Loan Fund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sz="1800" b="0" i="0" baseline="0" dirty="0">
                <a:effectLst/>
              </a:rPr>
              <a:t>Admin Received vs. Time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Admin Received</c:v>
                </c:pt>
              </c:strCache>
            </c:strRef>
          </c:tx>
          <c:spPr>
            <a:solidFill>
              <a:srgbClr val="346D65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Sheet1!$B$1:$I$1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Sheet1!$B$7:$I$7</c:f>
              <c:numCache>
                <c:formatCode>_("$"* #,##0_);_("$"* \(#,##0\);_("$"*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56000</c:v>
                </c:pt>
                <c:pt idx="3">
                  <c:v>86000</c:v>
                </c:pt>
                <c:pt idx="4">
                  <c:v>62000</c:v>
                </c:pt>
                <c:pt idx="5">
                  <c:v>72000</c:v>
                </c:pt>
                <c:pt idx="6">
                  <c:v>107000</c:v>
                </c:pt>
                <c:pt idx="7">
                  <c:v>37974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C9-C344-B0F5-D77F2D11AE1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00521391"/>
        <c:axId val="300780303"/>
      </c:barChart>
      <c:catAx>
        <c:axId val="300521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780303"/>
        <c:crosses val="autoZero"/>
        <c:auto val="1"/>
        <c:lblAlgn val="ctr"/>
        <c:lblOffset val="100"/>
        <c:noMultiLvlLbl val="0"/>
      </c:catAx>
      <c:valAx>
        <c:axId val="300780303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300521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The Northwest Loan Fund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sz="1800" b="0" i="0" baseline="0" dirty="0">
                <a:effectLst/>
              </a:rPr>
              <a:t>Loan Fee Income vs. Time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Sheet1!$A$8</c:f>
              <c:strCache>
                <c:ptCount val="1"/>
                <c:pt idx="0">
                  <c:v>Loan Fee Income</c:v>
                </c:pt>
              </c:strCache>
            </c:strRef>
          </c:tx>
          <c:spPr>
            <a:solidFill>
              <a:srgbClr val="346D65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Sheet1!$B$1:$I$1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Sheet1!$B$8:$I$8</c:f>
              <c:numCache>
                <c:formatCode>_("$"* #,##0_);_("$"* \(#,##0\);_("$"*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6000</c:v>
                </c:pt>
                <c:pt idx="3">
                  <c:v>11000</c:v>
                </c:pt>
                <c:pt idx="4">
                  <c:v>9000</c:v>
                </c:pt>
                <c:pt idx="5">
                  <c:v>13000</c:v>
                </c:pt>
                <c:pt idx="6">
                  <c:v>11000</c:v>
                </c:pt>
                <c:pt idx="7">
                  <c:v>21110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61-5849-B426-685024D2458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85306815"/>
        <c:axId val="301571199"/>
      </c:barChart>
      <c:catAx>
        <c:axId val="285306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571199"/>
        <c:crosses val="autoZero"/>
        <c:auto val="1"/>
        <c:lblAlgn val="ctr"/>
        <c:lblOffset val="100"/>
        <c:noMultiLvlLbl val="0"/>
      </c:catAx>
      <c:valAx>
        <c:axId val="301571199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2853068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The Northwest Loan Fund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sz="1800" b="0" i="0" baseline="0" dirty="0">
                <a:effectLst/>
              </a:rPr>
              <a:t>Loan Interest Income vs. Time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Sheet1!$A$9</c:f>
              <c:strCache>
                <c:ptCount val="1"/>
                <c:pt idx="0">
                  <c:v>Loan Interest Income</c:v>
                </c:pt>
              </c:strCache>
            </c:strRef>
          </c:tx>
          <c:spPr>
            <a:solidFill>
              <a:srgbClr val="346D65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Sheet1!$B$1:$I$1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Sheet1!$B$9:$I$9</c:f>
              <c:numCache>
                <c:formatCode>_("$"* #,##0_);_("$"* \(#,##0\);_("$"* "-"??_);_(@_)</c:formatCode>
                <c:ptCount val="8"/>
                <c:pt idx="0">
                  <c:v>26000</c:v>
                </c:pt>
                <c:pt idx="1">
                  <c:v>8000</c:v>
                </c:pt>
                <c:pt idx="2">
                  <c:v>8000</c:v>
                </c:pt>
                <c:pt idx="3">
                  <c:v>26000</c:v>
                </c:pt>
                <c:pt idx="4">
                  <c:v>42000</c:v>
                </c:pt>
                <c:pt idx="5">
                  <c:v>56000</c:v>
                </c:pt>
                <c:pt idx="6">
                  <c:v>65000</c:v>
                </c:pt>
                <c:pt idx="7">
                  <c:v>71544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C5-F948-96DF-C57F9003D19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27695215"/>
        <c:axId val="327916927"/>
      </c:barChart>
      <c:catAx>
        <c:axId val="327695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7916927"/>
        <c:crosses val="autoZero"/>
        <c:auto val="1"/>
        <c:lblAlgn val="ctr"/>
        <c:lblOffset val="100"/>
        <c:noMultiLvlLbl val="0"/>
      </c:catAx>
      <c:valAx>
        <c:axId val="327916927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3276952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The Northwest Loan Fund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sz="1800" b="0" i="0" baseline="0" dirty="0">
                <a:effectLst/>
              </a:rPr>
              <a:t>Jobs Created vs. Time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Sheet1!$A$10</c:f>
              <c:strCache>
                <c:ptCount val="1"/>
                <c:pt idx="0">
                  <c:v>Jobs Created</c:v>
                </c:pt>
              </c:strCache>
            </c:strRef>
          </c:tx>
          <c:spPr>
            <a:solidFill>
              <a:srgbClr val="9B5F96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Sheet1!$B$1:$I$1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Sheet1!$B$10:$I$10</c:f>
              <c:numCache>
                <c:formatCode>0</c:formatCode>
                <c:ptCount val="8"/>
                <c:pt idx="0">
                  <c:v>0</c:v>
                </c:pt>
                <c:pt idx="1">
                  <c:v>0</c:v>
                </c:pt>
                <c:pt idx="2">
                  <c:v>22</c:v>
                </c:pt>
                <c:pt idx="3">
                  <c:v>26</c:v>
                </c:pt>
                <c:pt idx="4">
                  <c:v>29</c:v>
                </c:pt>
                <c:pt idx="5">
                  <c:v>19</c:v>
                </c:pt>
                <c:pt idx="6">
                  <c:v>38</c:v>
                </c:pt>
                <c:pt idx="7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DA-F14D-BBDF-8123A0E4F38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27380719"/>
        <c:axId val="327382351"/>
      </c:barChart>
      <c:catAx>
        <c:axId val="327380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7382351"/>
        <c:crosses val="autoZero"/>
        <c:auto val="1"/>
        <c:lblAlgn val="ctr"/>
        <c:lblOffset val="100"/>
        <c:noMultiLvlLbl val="0"/>
      </c:catAx>
      <c:valAx>
        <c:axId val="327382351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3273807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The Northwest Loan Fund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sz="1800" b="0" i="0" baseline="0" dirty="0">
                <a:effectLst/>
              </a:rPr>
              <a:t>Indirect Expenses vs. Time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Sheet1!$C$1:$I$1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Sheet1!$C$11:$I$11</c:f>
              <c:numCache>
                <c:formatCode>_("$"* #,##0_);_("$"* \(#,##0\);_("$"* "-"??_);_(@_)</c:formatCode>
                <c:ptCount val="7"/>
                <c:pt idx="0">
                  <c:v>3000</c:v>
                </c:pt>
                <c:pt idx="1">
                  <c:v>3000</c:v>
                </c:pt>
                <c:pt idx="2">
                  <c:v>8000</c:v>
                </c:pt>
                <c:pt idx="3">
                  <c:v>8000</c:v>
                </c:pt>
                <c:pt idx="4">
                  <c:v>9000</c:v>
                </c:pt>
                <c:pt idx="5">
                  <c:v>9000</c:v>
                </c:pt>
                <c:pt idx="6">
                  <c:v>10943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AC-284E-96D5-09D08FF8860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27739023"/>
        <c:axId val="297067663"/>
      </c:barChart>
      <c:catAx>
        <c:axId val="327739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067663"/>
        <c:crosses val="autoZero"/>
        <c:auto val="1"/>
        <c:lblAlgn val="ctr"/>
        <c:lblOffset val="100"/>
        <c:noMultiLvlLbl val="0"/>
      </c:catAx>
      <c:valAx>
        <c:axId val="297067663"/>
        <c:scaling>
          <c:orientation val="minMax"/>
        </c:scaling>
        <c:delete val="1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327739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2A5A0-E44C-4C44-95D4-1E207046DA2F}" type="datetimeFigureOut">
              <a:rPr lang="en-US" smtClean="0"/>
              <a:t>1/2/20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EB081-F0AF-7040-A03E-6CA5507D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18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where notes go.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EB081-F0AF-7040-A03E-6CA5507DA1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06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EB081-F0AF-7040-A03E-6CA5507DA1C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482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baseline="0" dirty="0">
                <a:effectLst/>
              </a:rPr>
              <a:t>The Northwest Loan Fund</a:t>
            </a:r>
            <a:endParaRPr lang="en-US" dirty="0">
              <a:effectLst/>
            </a:endParaRPr>
          </a:p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baseline="0" dirty="0">
                <a:effectLst/>
              </a:rPr>
              <a:t>CDBG Funds Lost vs. Time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EB081-F0AF-7040-A03E-6CA5507DA1C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56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EB081-F0AF-7040-A03E-6CA5507DA1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17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EB081-F0AF-7040-A03E-6CA5507DA1C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9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EB081-F0AF-7040-A03E-6CA5507DA1C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23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EB081-F0AF-7040-A03E-6CA5507DA1C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17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EB081-F0AF-7040-A03E-6CA5507DA1C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42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EB081-F0AF-7040-A03E-6CA5507DA1C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74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EB081-F0AF-7040-A03E-6CA5507DA1C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74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EB081-F0AF-7040-A03E-6CA5507DA1C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53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94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0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12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99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20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67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950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41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5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83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2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37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8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5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0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51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CBD6056-4820-604A-9A3D-CD6771867A8A}" type="datetimeFigureOut">
              <a:rPr lang="en-US" smtClean="0"/>
              <a:t>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57BEBC2-A422-C342-A839-CC8B429EF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7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7DC8C-FA95-854E-A377-169FE85F56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Northwest Loan Fund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A914DF-13AC-0146-A29E-8D0C1F8743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Performance Indicators 2012 – November 30, 2019</a:t>
            </a:r>
          </a:p>
          <a:p>
            <a:r>
              <a:rPr lang="en-US" sz="1400" cap="none" dirty="0">
                <a:latin typeface="Arial" panose="020B0604020202020204" pitchFamily="34" charset="0"/>
                <a:cs typeface="Arial" panose="020B0604020202020204" pitchFamily="34" charset="0"/>
              </a:rPr>
              <a:t>Anita Started May 1, 2013</a:t>
            </a:r>
          </a:p>
        </p:txBody>
      </p:sp>
    </p:spTree>
    <p:extLst>
      <p:ext uri="{BB962C8B-B14F-4D97-AF65-F5344CB8AC3E}">
        <p14:creationId xmlns:p14="http://schemas.microsoft.com/office/powerpoint/2010/main" val="494504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26CD6DF-E40F-4D39-BA46-5D099AC4C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848A24A-E17D-464F-99FB-EF7B8EC07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4928325"/>
            <a:ext cx="10905067" cy="1286209"/>
          </a:xfrm>
          <a:custGeom>
            <a:avLst/>
            <a:gdLst>
              <a:gd name="connsiteX0" fmla="*/ 5080191 w 10905067"/>
              <a:gd name="connsiteY0" fmla="*/ 0 h 1286209"/>
              <a:gd name="connsiteX1" fmla="*/ 5315140 w 10905067"/>
              <a:gd name="connsiteY1" fmla="*/ 1588 h 1286209"/>
              <a:gd name="connsiteX2" fmla="*/ 5546915 w 10905067"/>
              <a:gd name="connsiteY2" fmla="*/ 1588 h 1286209"/>
              <a:gd name="connsiteX3" fmla="*/ 5777103 w 10905067"/>
              <a:gd name="connsiteY3" fmla="*/ 4763 h 1286209"/>
              <a:gd name="connsiteX4" fmla="*/ 6002528 w 10905067"/>
              <a:gd name="connsiteY4" fmla="*/ 9525 h 1286209"/>
              <a:gd name="connsiteX5" fmla="*/ 6226365 w 10905067"/>
              <a:gd name="connsiteY5" fmla="*/ 14288 h 1286209"/>
              <a:gd name="connsiteX6" fmla="*/ 6445440 w 10905067"/>
              <a:gd name="connsiteY6" fmla="*/ 19050 h 1286209"/>
              <a:gd name="connsiteX7" fmla="*/ 6662928 w 10905067"/>
              <a:gd name="connsiteY7" fmla="*/ 26988 h 1286209"/>
              <a:gd name="connsiteX8" fmla="*/ 6877240 w 10905067"/>
              <a:gd name="connsiteY8" fmla="*/ 34925 h 1286209"/>
              <a:gd name="connsiteX9" fmla="*/ 7086790 w 10905067"/>
              <a:gd name="connsiteY9" fmla="*/ 42863 h 1286209"/>
              <a:gd name="connsiteX10" fmla="*/ 7496365 w 10905067"/>
              <a:gd name="connsiteY10" fmla="*/ 63500 h 1286209"/>
              <a:gd name="connsiteX11" fmla="*/ 7888478 w 10905067"/>
              <a:gd name="connsiteY11" fmla="*/ 85725 h 1286209"/>
              <a:gd name="connsiteX12" fmla="*/ 8264715 w 10905067"/>
              <a:gd name="connsiteY12" fmla="*/ 109538 h 1286209"/>
              <a:gd name="connsiteX13" fmla="*/ 8621902 w 10905067"/>
              <a:gd name="connsiteY13" fmla="*/ 134938 h 1286209"/>
              <a:gd name="connsiteX14" fmla="*/ 8961628 w 10905067"/>
              <a:gd name="connsiteY14" fmla="*/ 161925 h 1286209"/>
              <a:gd name="connsiteX15" fmla="*/ 9277540 w 10905067"/>
              <a:gd name="connsiteY15" fmla="*/ 190500 h 1286209"/>
              <a:gd name="connsiteX16" fmla="*/ 9574402 w 10905067"/>
              <a:gd name="connsiteY16" fmla="*/ 219075 h 1286209"/>
              <a:gd name="connsiteX17" fmla="*/ 9847452 w 10905067"/>
              <a:gd name="connsiteY17" fmla="*/ 247650 h 1286209"/>
              <a:gd name="connsiteX18" fmla="*/ 10098278 w 10905067"/>
              <a:gd name="connsiteY18" fmla="*/ 274638 h 1286209"/>
              <a:gd name="connsiteX19" fmla="*/ 10320528 w 10905067"/>
              <a:gd name="connsiteY19" fmla="*/ 300038 h 1286209"/>
              <a:gd name="connsiteX20" fmla="*/ 10520552 w 10905067"/>
              <a:gd name="connsiteY20" fmla="*/ 323850 h 1286209"/>
              <a:gd name="connsiteX21" fmla="*/ 10690415 w 10905067"/>
              <a:gd name="connsiteY21" fmla="*/ 344488 h 1286209"/>
              <a:gd name="connsiteX22" fmla="*/ 10831702 w 10905067"/>
              <a:gd name="connsiteY22" fmla="*/ 363538 h 1286209"/>
              <a:gd name="connsiteX23" fmla="*/ 10905067 w 10905067"/>
              <a:gd name="connsiteY23" fmla="*/ 373678 h 1286209"/>
              <a:gd name="connsiteX24" fmla="*/ 10905067 w 10905067"/>
              <a:gd name="connsiteY24" fmla="*/ 1286209 h 1286209"/>
              <a:gd name="connsiteX25" fmla="*/ 0 w 10905067"/>
              <a:gd name="connsiteY25" fmla="*/ 1286209 h 1286209"/>
              <a:gd name="connsiteX26" fmla="*/ 0 w 10905067"/>
              <a:gd name="connsiteY26" fmla="*/ 369898 h 1286209"/>
              <a:gd name="connsiteX27" fmla="*/ 71628 w 10905067"/>
              <a:gd name="connsiteY27" fmla="*/ 358775 h 1286209"/>
              <a:gd name="connsiteX28" fmla="*/ 327215 w 10905067"/>
              <a:gd name="connsiteY28" fmla="*/ 320675 h 1286209"/>
              <a:gd name="connsiteX29" fmla="*/ 582802 w 10905067"/>
              <a:gd name="connsiteY29" fmla="*/ 284163 h 1286209"/>
              <a:gd name="connsiteX30" fmla="*/ 839978 w 10905067"/>
              <a:gd name="connsiteY30" fmla="*/ 252413 h 1286209"/>
              <a:gd name="connsiteX31" fmla="*/ 1095565 w 10905067"/>
              <a:gd name="connsiteY31" fmla="*/ 220663 h 1286209"/>
              <a:gd name="connsiteX32" fmla="*/ 1352740 w 10905067"/>
              <a:gd name="connsiteY32" fmla="*/ 190500 h 1286209"/>
              <a:gd name="connsiteX33" fmla="*/ 1606740 w 10905067"/>
              <a:gd name="connsiteY33" fmla="*/ 165100 h 1286209"/>
              <a:gd name="connsiteX34" fmla="*/ 1863915 w 10905067"/>
              <a:gd name="connsiteY34" fmla="*/ 141288 h 1286209"/>
              <a:gd name="connsiteX35" fmla="*/ 2119502 w 10905067"/>
              <a:gd name="connsiteY35" fmla="*/ 119063 h 1286209"/>
              <a:gd name="connsiteX36" fmla="*/ 2371915 w 10905067"/>
              <a:gd name="connsiteY36" fmla="*/ 100013 h 1286209"/>
              <a:gd name="connsiteX37" fmla="*/ 2625915 w 10905067"/>
              <a:gd name="connsiteY37" fmla="*/ 80963 h 1286209"/>
              <a:gd name="connsiteX38" fmla="*/ 2878328 w 10905067"/>
              <a:gd name="connsiteY38" fmla="*/ 65088 h 1286209"/>
              <a:gd name="connsiteX39" fmla="*/ 3129153 w 10905067"/>
              <a:gd name="connsiteY39" fmla="*/ 52388 h 1286209"/>
              <a:gd name="connsiteX40" fmla="*/ 3379978 w 10905067"/>
              <a:gd name="connsiteY40" fmla="*/ 39688 h 1286209"/>
              <a:gd name="connsiteX41" fmla="*/ 3627628 w 10905067"/>
              <a:gd name="connsiteY41" fmla="*/ 28575 h 1286209"/>
              <a:gd name="connsiteX42" fmla="*/ 3873690 w 10905067"/>
              <a:gd name="connsiteY42" fmla="*/ 20638 h 1286209"/>
              <a:gd name="connsiteX43" fmla="*/ 4119754 w 10905067"/>
              <a:gd name="connsiteY43" fmla="*/ 14288 h 1286209"/>
              <a:gd name="connsiteX44" fmla="*/ 4362640 w 10905067"/>
              <a:gd name="connsiteY44" fmla="*/ 7938 h 1286209"/>
              <a:gd name="connsiteX45" fmla="*/ 4603941 w 10905067"/>
              <a:gd name="connsiteY45" fmla="*/ 4763 h 1286209"/>
              <a:gd name="connsiteX46" fmla="*/ 4843653 w 10905067"/>
              <a:gd name="connsiteY46" fmla="*/ 1588 h 128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905067" h="1286209">
                <a:moveTo>
                  <a:pt x="5080191" y="0"/>
                </a:moveTo>
                <a:lnTo>
                  <a:pt x="5315140" y="1588"/>
                </a:lnTo>
                <a:lnTo>
                  <a:pt x="5546915" y="1588"/>
                </a:lnTo>
                <a:lnTo>
                  <a:pt x="5777103" y="4763"/>
                </a:lnTo>
                <a:lnTo>
                  <a:pt x="6002528" y="9525"/>
                </a:lnTo>
                <a:lnTo>
                  <a:pt x="6226365" y="14288"/>
                </a:lnTo>
                <a:lnTo>
                  <a:pt x="6445440" y="19050"/>
                </a:lnTo>
                <a:lnTo>
                  <a:pt x="6662928" y="26988"/>
                </a:lnTo>
                <a:lnTo>
                  <a:pt x="6877240" y="34925"/>
                </a:lnTo>
                <a:lnTo>
                  <a:pt x="7086790" y="42863"/>
                </a:lnTo>
                <a:lnTo>
                  <a:pt x="7496365" y="63500"/>
                </a:lnTo>
                <a:lnTo>
                  <a:pt x="7888478" y="85725"/>
                </a:lnTo>
                <a:lnTo>
                  <a:pt x="8264715" y="109538"/>
                </a:lnTo>
                <a:lnTo>
                  <a:pt x="8621902" y="134938"/>
                </a:lnTo>
                <a:lnTo>
                  <a:pt x="8961628" y="161925"/>
                </a:lnTo>
                <a:lnTo>
                  <a:pt x="9277540" y="190500"/>
                </a:lnTo>
                <a:lnTo>
                  <a:pt x="9574402" y="219075"/>
                </a:lnTo>
                <a:lnTo>
                  <a:pt x="9847452" y="247650"/>
                </a:lnTo>
                <a:lnTo>
                  <a:pt x="10098278" y="274638"/>
                </a:lnTo>
                <a:lnTo>
                  <a:pt x="10320528" y="300038"/>
                </a:lnTo>
                <a:lnTo>
                  <a:pt x="10520552" y="323850"/>
                </a:lnTo>
                <a:lnTo>
                  <a:pt x="10690415" y="344488"/>
                </a:lnTo>
                <a:lnTo>
                  <a:pt x="10831702" y="363538"/>
                </a:lnTo>
                <a:lnTo>
                  <a:pt x="10905067" y="373678"/>
                </a:lnTo>
                <a:lnTo>
                  <a:pt x="10905067" y="1286209"/>
                </a:lnTo>
                <a:lnTo>
                  <a:pt x="0" y="1286209"/>
                </a:lnTo>
                <a:lnTo>
                  <a:pt x="0" y="369898"/>
                </a:lnTo>
                <a:lnTo>
                  <a:pt x="71628" y="358775"/>
                </a:lnTo>
                <a:lnTo>
                  <a:pt x="327215" y="320675"/>
                </a:lnTo>
                <a:lnTo>
                  <a:pt x="582802" y="284163"/>
                </a:lnTo>
                <a:lnTo>
                  <a:pt x="839978" y="252413"/>
                </a:lnTo>
                <a:lnTo>
                  <a:pt x="1095565" y="220663"/>
                </a:lnTo>
                <a:lnTo>
                  <a:pt x="1352740" y="190500"/>
                </a:lnTo>
                <a:lnTo>
                  <a:pt x="1606740" y="165100"/>
                </a:lnTo>
                <a:lnTo>
                  <a:pt x="1863915" y="141288"/>
                </a:lnTo>
                <a:lnTo>
                  <a:pt x="2119502" y="119063"/>
                </a:lnTo>
                <a:lnTo>
                  <a:pt x="2371915" y="100013"/>
                </a:lnTo>
                <a:lnTo>
                  <a:pt x="2625915" y="80963"/>
                </a:lnTo>
                <a:lnTo>
                  <a:pt x="2878328" y="65088"/>
                </a:lnTo>
                <a:lnTo>
                  <a:pt x="3129153" y="52388"/>
                </a:lnTo>
                <a:lnTo>
                  <a:pt x="3379978" y="39688"/>
                </a:lnTo>
                <a:lnTo>
                  <a:pt x="3627628" y="28575"/>
                </a:lnTo>
                <a:lnTo>
                  <a:pt x="3873690" y="20638"/>
                </a:lnTo>
                <a:lnTo>
                  <a:pt x="4119754" y="14288"/>
                </a:lnTo>
                <a:lnTo>
                  <a:pt x="4362640" y="7938"/>
                </a:lnTo>
                <a:lnTo>
                  <a:pt x="4603941" y="4763"/>
                </a:lnTo>
                <a:lnTo>
                  <a:pt x="4843653" y="158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D3DDA28-7B69-422D-9888-25C7BC97B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0371525">
            <a:off x="264773" y="4915968"/>
            <a:ext cx="3039999" cy="440926"/>
          </a:xfrm>
          <a:custGeom>
            <a:avLst/>
            <a:gdLst>
              <a:gd name="connsiteX0" fmla="*/ 0 w 3039999"/>
              <a:gd name="connsiteY0" fmla="*/ 155844 h 440926"/>
              <a:gd name="connsiteX1" fmla="*/ 6524 w 3039999"/>
              <a:gd name="connsiteY1" fmla="*/ 156086 h 440926"/>
              <a:gd name="connsiteX2" fmla="*/ 98577 w 3039999"/>
              <a:gd name="connsiteY2" fmla="*/ 159586 h 440926"/>
              <a:gd name="connsiteX3" fmla="*/ 191951 w 3039999"/>
              <a:gd name="connsiteY3" fmla="*/ 162919 h 440926"/>
              <a:gd name="connsiteX4" fmla="*/ 285984 w 3039999"/>
              <a:gd name="connsiteY4" fmla="*/ 165003 h 440926"/>
              <a:gd name="connsiteX5" fmla="*/ 381667 w 3039999"/>
              <a:gd name="connsiteY5" fmla="*/ 167003 h 440926"/>
              <a:gd name="connsiteX6" fmla="*/ 478999 w 3039999"/>
              <a:gd name="connsiteY6" fmla="*/ 169086 h 440926"/>
              <a:gd name="connsiteX7" fmla="*/ 577652 w 3039999"/>
              <a:gd name="connsiteY7" fmla="*/ 170503 h 440926"/>
              <a:gd name="connsiteX8" fmla="*/ 677293 w 3039999"/>
              <a:gd name="connsiteY8" fmla="*/ 170503 h 440926"/>
              <a:gd name="connsiteX9" fmla="*/ 778255 w 3039999"/>
              <a:gd name="connsiteY9" fmla="*/ 171086 h 440926"/>
              <a:gd name="connsiteX10" fmla="*/ 880207 w 3039999"/>
              <a:gd name="connsiteY10" fmla="*/ 170503 h 440926"/>
              <a:gd name="connsiteX11" fmla="*/ 983149 w 3039999"/>
              <a:gd name="connsiteY11" fmla="*/ 169086 h 440926"/>
              <a:gd name="connsiteX12" fmla="*/ 1086420 w 3039999"/>
              <a:gd name="connsiteY12" fmla="*/ 167753 h 440926"/>
              <a:gd name="connsiteX13" fmla="*/ 1191011 w 3039999"/>
              <a:gd name="connsiteY13" fmla="*/ 165003 h 440926"/>
              <a:gd name="connsiteX14" fmla="*/ 1296922 w 3039999"/>
              <a:gd name="connsiteY14" fmla="*/ 162336 h 440926"/>
              <a:gd name="connsiteX15" fmla="*/ 1402173 w 3039999"/>
              <a:gd name="connsiteY15" fmla="*/ 158836 h 440926"/>
              <a:gd name="connsiteX16" fmla="*/ 1508744 w 3039999"/>
              <a:gd name="connsiteY16" fmla="*/ 154169 h 440926"/>
              <a:gd name="connsiteX17" fmla="*/ 1616635 w 3039999"/>
              <a:gd name="connsiteY17" fmla="*/ 148669 h 440926"/>
              <a:gd name="connsiteX18" fmla="*/ 1724525 w 3039999"/>
              <a:gd name="connsiteY18" fmla="*/ 143252 h 440926"/>
              <a:gd name="connsiteX19" fmla="*/ 1832416 w 3039999"/>
              <a:gd name="connsiteY19" fmla="*/ 136335 h 440926"/>
              <a:gd name="connsiteX20" fmla="*/ 1942286 w 3039999"/>
              <a:gd name="connsiteY20" fmla="*/ 128169 h 440926"/>
              <a:gd name="connsiteX21" fmla="*/ 2050177 w 3039999"/>
              <a:gd name="connsiteY21" fmla="*/ 120002 h 440926"/>
              <a:gd name="connsiteX22" fmla="*/ 2160047 w 3039999"/>
              <a:gd name="connsiteY22" fmla="*/ 110419 h 440926"/>
              <a:gd name="connsiteX23" fmla="*/ 2270907 w 3039999"/>
              <a:gd name="connsiteY23" fmla="*/ 100168 h 440926"/>
              <a:gd name="connsiteX24" fmla="*/ 2379788 w 3039999"/>
              <a:gd name="connsiteY24" fmla="*/ 89251 h 440926"/>
              <a:gd name="connsiteX25" fmla="*/ 2489988 w 3039999"/>
              <a:gd name="connsiteY25" fmla="*/ 76418 h 440926"/>
              <a:gd name="connsiteX26" fmla="*/ 2600188 w 3039999"/>
              <a:gd name="connsiteY26" fmla="*/ 62751 h 440926"/>
              <a:gd name="connsiteX27" fmla="*/ 2710388 w 3039999"/>
              <a:gd name="connsiteY27" fmla="*/ 49168 h 440926"/>
              <a:gd name="connsiteX28" fmla="*/ 2820258 w 3039999"/>
              <a:gd name="connsiteY28" fmla="*/ 33334 h 440926"/>
              <a:gd name="connsiteX29" fmla="*/ 2930129 w 3039999"/>
              <a:gd name="connsiteY29" fmla="*/ 17000 h 440926"/>
              <a:gd name="connsiteX30" fmla="*/ 3039999 w 3039999"/>
              <a:gd name="connsiteY30" fmla="*/ 0 h 440926"/>
              <a:gd name="connsiteX31" fmla="*/ 3026141 w 3039999"/>
              <a:gd name="connsiteY31" fmla="*/ 440924 h 440926"/>
              <a:gd name="connsiteX32" fmla="*/ 2677942 w 3039999"/>
              <a:gd name="connsiteY32" fmla="*/ 435925 h 440926"/>
              <a:gd name="connsiteX33" fmla="*/ 2643381 w 3039999"/>
              <a:gd name="connsiteY33" fmla="*/ 434739 h 440926"/>
              <a:gd name="connsiteX34" fmla="*/ 2673098 w 3039999"/>
              <a:gd name="connsiteY34" fmla="*/ 197552 h 440926"/>
              <a:gd name="connsiteX35" fmla="*/ 2600644 w 3039999"/>
              <a:gd name="connsiteY35" fmla="*/ 199684 h 440926"/>
              <a:gd name="connsiteX36" fmla="*/ 2342303 w 3039999"/>
              <a:gd name="connsiteY36" fmla="*/ 205715 h 440926"/>
              <a:gd name="connsiteX37" fmla="*/ 2084160 w 3039999"/>
              <a:gd name="connsiteY37" fmla="*/ 210171 h 440926"/>
              <a:gd name="connsiteX38" fmla="*/ 1825032 w 3039999"/>
              <a:gd name="connsiteY38" fmla="*/ 209703 h 440926"/>
              <a:gd name="connsiteX39" fmla="*/ 1567480 w 3039999"/>
              <a:gd name="connsiteY39" fmla="*/ 209433 h 440926"/>
              <a:gd name="connsiteX40" fmla="*/ 1308551 w 3039999"/>
              <a:gd name="connsiteY40" fmla="*/ 207391 h 440926"/>
              <a:gd name="connsiteX41" fmla="*/ 1053363 w 3039999"/>
              <a:gd name="connsiteY41" fmla="*/ 201018 h 440926"/>
              <a:gd name="connsiteX42" fmla="*/ 795223 w 3039999"/>
              <a:gd name="connsiteY42" fmla="*/ 192674 h 440926"/>
              <a:gd name="connsiteX43" fmla="*/ 538856 w 3039999"/>
              <a:gd name="connsiteY43" fmla="*/ 182954 h 440926"/>
              <a:gd name="connsiteX44" fmla="*/ 286033 w 3039999"/>
              <a:gd name="connsiteY44" fmla="*/ 170477 h 440926"/>
              <a:gd name="connsiteX45" fmla="*/ 31635 w 3039999"/>
              <a:gd name="connsiteY45" fmla="*/ 157803 h 44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039999" h="440926">
                <a:moveTo>
                  <a:pt x="0" y="155844"/>
                </a:moveTo>
                <a:lnTo>
                  <a:pt x="6524" y="156086"/>
                </a:lnTo>
                <a:lnTo>
                  <a:pt x="98577" y="159586"/>
                </a:lnTo>
                <a:lnTo>
                  <a:pt x="191951" y="162919"/>
                </a:lnTo>
                <a:lnTo>
                  <a:pt x="285984" y="165003"/>
                </a:lnTo>
                <a:lnTo>
                  <a:pt x="381667" y="167003"/>
                </a:lnTo>
                <a:lnTo>
                  <a:pt x="478999" y="169086"/>
                </a:lnTo>
                <a:lnTo>
                  <a:pt x="577652" y="170503"/>
                </a:lnTo>
                <a:lnTo>
                  <a:pt x="677293" y="170503"/>
                </a:lnTo>
                <a:lnTo>
                  <a:pt x="778255" y="171086"/>
                </a:lnTo>
                <a:lnTo>
                  <a:pt x="880207" y="170503"/>
                </a:lnTo>
                <a:lnTo>
                  <a:pt x="983149" y="169086"/>
                </a:lnTo>
                <a:lnTo>
                  <a:pt x="1086420" y="167753"/>
                </a:lnTo>
                <a:lnTo>
                  <a:pt x="1191011" y="165003"/>
                </a:lnTo>
                <a:lnTo>
                  <a:pt x="1296922" y="162336"/>
                </a:lnTo>
                <a:lnTo>
                  <a:pt x="1402173" y="158836"/>
                </a:lnTo>
                <a:lnTo>
                  <a:pt x="1508744" y="154169"/>
                </a:lnTo>
                <a:lnTo>
                  <a:pt x="1616635" y="148669"/>
                </a:lnTo>
                <a:lnTo>
                  <a:pt x="1724525" y="143252"/>
                </a:lnTo>
                <a:lnTo>
                  <a:pt x="1832416" y="136335"/>
                </a:lnTo>
                <a:lnTo>
                  <a:pt x="1942286" y="128169"/>
                </a:lnTo>
                <a:lnTo>
                  <a:pt x="2050177" y="120002"/>
                </a:lnTo>
                <a:lnTo>
                  <a:pt x="2160047" y="110419"/>
                </a:lnTo>
                <a:lnTo>
                  <a:pt x="2270907" y="100168"/>
                </a:lnTo>
                <a:lnTo>
                  <a:pt x="2379788" y="89251"/>
                </a:lnTo>
                <a:lnTo>
                  <a:pt x="2489988" y="76418"/>
                </a:lnTo>
                <a:lnTo>
                  <a:pt x="2600188" y="62751"/>
                </a:lnTo>
                <a:lnTo>
                  <a:pt x="2710388" y="49168"/>
                </a:lnTo>
                <a:lnTo>
                  <a:pt x="2820258" y="33334"/>
                </a:lnTo>
                <a:lnTo>
                  <a:pt x="2930129" y="17000"/>
                </a:lnTo>
                <a:lnTo>
                  <a:pt x="3039999" y="0"/>
                </a:lnTo>
                <a:cubicBezTo>
                  <a:pt x="3029771" y="277755"/>
                  <a:pt x="3036370" y="163169"/>
                  <a:pt x="3026141" y="440924"/>
                </a:cubicBezTo>
                <a:cubicBezTo>
                  <a:pt x="2925757" y="440997"/>
                  <a:pt x="2808081" y="439255"/>
                  <a:pt x="2677942" y="435925"/>
                </a:cubicBezTo>
                <a:lnTo>
                  <a:pt x="2643381" y="434739"/>
                </a:lnTo>
                <a:lnTo>
                  <a:pt x="2673098" y="197552"/>
                </a:lnTo>
                <a:lnTo>
                  <a:pt x="2600644" y="199684"/>
                </a:lnTo>
                <a:lnTo>
                  <a:pt x="2342303" y="205715"/>
                </a:lnTo>
                <a:lnTo>
                  <a:pt x="2084160" y="210171"/>
                </a:lnTo>
                <a:lnTo>
                  <a:pt x="1825032" y="209703"/>
                </a:lnTo>
                <a:lnTo>
                  <a:pt x="1567480" y="209433"/>
                </a:lnTo>
                <a:lnTo>
                  <a:pt x="1308551" y="207391"/>
                </a:lnTo>
                <a:lnTo>
                  <a:pt x="1053363" y="201018"/>
                </a:lnTo>
                <a:lnTo>
                  <a:pt x="795223" y="192674"/>
                </a:lnTo>
                <a:lnTo>
                  <a:pt x="538856" y="182954"/>
                </a:lnTo>
                <a:lnTo>
                  <a:pt x="286033" y="170477"/>
                </a:lnTo>
                <a:lnTo>
                  <a:pt x="31635" y="157803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8562FD-FAC9-0C48-99F4-B10C649CEB64}"/>
              </a:ext>
            </a:extLst>
          </p:cNvPr>
          <p:cNvSpPr txBox="1"/>
          <p:nvPr/>
        </p:nvSpPr>
        <p:spPr>
          <a:xfrm>
            <a:off x="643466" y="5575344"/>
            <a:ext cx="10905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*2019 Numbers Do Not Include December.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7262AC2-6383-0145-9F9B-3DF7C98CE8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201331"/>
              </p:ext>
            </p:extLst>
          </p:nvPr>
        </p:nvGraphicFramePr>
        <p:xfrm>
          <a:off x="643466" y="643466"/>
          <a:ext cx="10905066" cy="4253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9862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26CD6DF-E40F-4D39-BA46-5D099AC4C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848A24A-E17D-464F-99FB-EF7B8EC07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4928325"/>
            <a:ext cx="10905067" cy="1286209"/>
          </a:xfrm>
          <a:custGeom>
            <a:avLst/>
            <a:gdLst>
              <a:gd name="connsiteX0" fmla="*/ 5080191 w 10905067"/>
              <a:gd name="connsiteY0" fmla="*/ 0 h 1286209"/>
              <a:gd name="connsiteX1" fmla="*/ 5315140 w 10905067"/>
              <a:gd name="connsiteY1" fmla="*/ 1588 h 1286209"/>
              <a:gd name="connsiteX2" fmla="*/ 5546915 w 10905067"/>
              <a:gd name="connsiteY2" fmla="*/ 1588 h 1286209"/>
              <a:gd name="connsiteX3" fmla="*/ 5777103 w 10905067"/>
              <a:gd name="connsiteY3" fmla="*/ 4763 h 1286209"/>
              <a:gd name="connsiteX4" fmla="*/ 6002528 w 10905067"/>
              <a:gd name="connsiteY4" fmla="*/ 9525 h 1286209"/>
              <a:gd name="connsiteX5" fmla="*/ 6226365 w 10905067"/>
              <a:gd name="connsiteY5" fmla="*/ 14288 h 1286209"/>
              <a:gd name="connsiteX6" fmla="*/ 6445440 w 10905067"/>
              <a:gd name="connsiteY6" fmla="*/ 19050 h 1286209"/>
              <a:gd name="connsiteX7" fmla="*/ 6662928 w 10905067"/>
              <a:gd name="connsiteY7" fmla="*/ 26988 h 1286209"/>
              <a:gd name="connsiteX8" fmla="*/ 6877240 w 10905067"/>
              <a:gd name="connsiteY8" fmla="*/ 34925 h 1286209"/>
              <a:gd name="connsiteX9" fmla="*/ 7086790 w 10905067"/>
              <a:gd name="connsiteY9" fmla="*/ 42863 h 1286209"/>
              <a:gd name="connsiteX10" fmla="*/ 7496365 w 10905067"/>
              <a:gd name="connsiteY10" fmla="*/ 63500 h 1286209"/>
              <a:gd name="connsiteX11" fmla="*/ 7888478 w 10905067"/>
              <a:gd name="connsiteY11" fmla="*/ 85725 h 1286209"/>
              <a:gd name="connsiteX12" fmla="*/ 8264715 w 10905067"/>
              <a:gd name="connsiteY12" fmla="*/ 109538 h 1286209"/>
              <a:gd name="connsiteX13" fmla="*/ 8621902 w 10905067"/>
              <a:gd name="connsiteY13" fmla="*/ 134938 h 1286209"/>
              <a:gd name="connsiteX14" fmla="*/ 8961628 w 10905067"/>
              <a:gd name="connsiteY14" fmla="*/ 161925 h 1286209"/>
              <a:gd name="connsiteX15" fmla="*/ 9277540 w 10905067"/>
              <a:gd name="connsiteY15" fmla="*/ 190500 h 1286209"/>
              <a:gd name="connsiteX16" fmla="*/ 9574402 w 10905067"/>
              <a:gd name="connsiteY16" fmla="*/ 219075 h 1286209"/>
              <a:gd name="connsiteX17" fmla="*/ 9847452 w 10905067"/>
              <a:gd name="connsiteY17" fmla="*/ 247650 h 1286209"/>
              <a:gd name="connsiteX18" fmla="*/ 10098278 w 10905067"/>
              <a:gd name="connsiteY18" fmla="*/ 274638 h 1286209"/>
              <a:gd name="connsiteX19" fmla="*/ 10320528 w 10905067"/>
              <a:gd name="connsiteY19" fmla="*/ 300038 h 1286209"/>
              <a:gd name="connsiteX20" fmla="*/ 10520552 w 10905067"/>
              <a:gd name="connsiteY20" fmla="*/ 323850 h 1286209"/>
              <a:gd name="connsiteX21" fmla="*/ 10690415 w 10905067"/>
              <a:gd name="connsiteY21" fmla="*/ 344488 h 1286209"/>
              <a:gd name="connsiteX22" fmla="*/ 10831702 w 10905067"/>
              <a:gd name="connsiteY22" fmla="*/ 363538 h 1286209"/>
              <a:gd name="connsiteX23" fmla="*/ 10905067 w 10905067"/>
              <a:gd name="connsiteY23" fmla="*/ 373678 h 1286209"/>
              <a:gd name="connsiteX24" fmla="*/ 10905067 w 10905067"/>
              <a:gd name="connsiteY24" fmla="*/ 1286209 h 1286209"/>
              <a:gd name="connsiteX25" fmla="*/ 0 w 10905067"/>
              <a:gd name="connsiteY25" fmla="*/ 1286209 h 1286209"/>
              <a:gd name="connsiteX26" fmla="*/ 0 w 10905067"/>
              <a:gd name="connsiteY26" fmla="*/ 369898 h 1286209"/>
              <a:gd name="connsiteX27" fmla="*/ 71628 w 10905067"/>
              <a:gd name="connsiteY27" fmla="*/ 358775 h 1286209"/>
              <a:gd name="connsiteX28" fmla="*/ 327215 w 10905067"/>
              <a:gd name="connsiteY28" fmla="*/ 320675 h 1286209"/>
              <a:gd name="connsiteX29" fmla="*/ 582802 w 10905067"/>
              <a:gd name="connsiteY29" fmla="*/ 284163 h 1286209"/>
              <a:gd name="connsiteX30" fmla="*/ 839978 w 10905067"/>
              <a:gd name="connsiteY30" fmla="*/ 252413 h 1286209"/>
              <a:gd name="connsiteX31" fmla="*/ 1095565 w 10905067"/>
              <a:gd name="connsiteY31" fmla="*/ 220663 h 1286209"/>
              <a:gd name="connsiteX32" fmla="*/ 1352740 w 10905067"/>
              <a:gd name="connsiteY32" fmla="*/ 190500 h 1286209"/>
              <a:gd name="connsiteX33" fmla="*/ 1606740 w 10905067"/>
              <a:gd name="connsiteY33" fmla="*/ 165100 h 1286209"/>
              <a:gd name="connsiteX34" fmla="*/ 1863915 w 10905067"/>
              <a:gd name="connsiteY34" fmla="*/ 141288 h 1286209"/>
              <a:gd name="connsiteX35" fmla="*/ 2119502 w 10905067"/>
              <a:gd name="connsiteY35" fmla="*/ 119063 h 1286209"/>
              <a:gd name="connsiteX36" fmla="*/ 2371915 w 10905067"/>
              <a:gd name="connsiteY36" fmla="*/ 100013 h 1286209"/>
              <a:gd name="connsiteX37" fmla="*/ 2625915 w 10905067"/>
              <a:gd name="connsiteY37" fmla="*/ 80963 h 1286209"/>
              <a:gd name="connsiteX38" fmla="*/ 2878328 w 10905067"/>
              <a:gd name="connsiteY38" fmla="*/ 65088 h 1286209"/>
              <a:gd name="connsiteX39" fmla="*/ 3129153 w 10905067"/>
              <a:gd name="connsiteY39" fmla="*/ 52388 h 1286209"/>
              <a:gd name="connsiteX40" fmla="*/ 3379978 w 10905067"/>
              <a:gd name="connsiteY40" fmla="*/ 39688 h 1286209"/>
              <a:gd name="connsiteX41" fmla="*/ 3627628 w 10905067"/>
              <a:gd name="connsiteY41" fmla="*/ 28575 h 1286209"/>
              <a:gd name="connsiteX42" fmla="*/ 3873690 w 10905067"/>
              <a:gd name="connsiteY42" fmla="*/ 20638 h 1286209"/>
              <a:gd name="connsiteX43" fmla="*/ 4119754 w 10905067"/>
              <a:gd name="connsiteY43" fmla="*/ 14288 h 1286209"/>
              <a:gd name="connsiteX44" fmla="*/ 4362640 w 10905067"/>
              <a:gd name="connsiteY44" fmla="*/ 7938 h 1286209"/>
              <a:gd name="connsiteX45" fmla="*/ 4603941 w 10905067"/>
              <a:gd name="connsiteY45" fmla="*/ 4763 h 1286209"/>
              <a:gd name="connsiteX46" fmla="*/ 4843653 w 10905067"/>
              <a:gd name="connsiteY46" fmla="*/ 1588 h 128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905067" h="1286209">
                <a:moveTo>
                  <a:pt x="5080191" y="0"/>
                </a:moveTo>
                <a:lnTo>
                  <a:pt x="5315140" y="1588"/>
                </a:lnTo>
                <a:lnTo>
                  <a:pt x="5546915" y="1588"/>
                </a:lnTo>
                <a:lnTo>
                  <a:pt x="5777103" y="4763"/>
                </a:lnTo>
                <a:lnTo>
                  <a:pt x="6002528" y="9525"/>
                </a:lnTo>
                <a:lnTo>
                  <a:pt x="6226365" y="14288"/>
                </a:lnTo>
                <a:lnTo>
                  <a:pt x="6445440" y="19050"/>
                </a:lnTo>
                <a:lnTo>
                  <a:pt x="6662928" y="26988"/>
                </a:lnTo>
                <a:lnTo>
                  <a:pt x="6877240" y="34925"/>
                </a:lnTo>
                <a:lnTo>
                  <a:pt x="7086790" y="42863"/>
                </a:lnTo>
                <a:lnTo>
                  <a:pt x="7496365" y="63500"/>
                </a:lnTo>
                <a:lnTo>
                  <a:pt x="7888478" y="85725"/>
                </a:lnTo>
                <a:lnTo>
                  <a:pt x="8264715" y="109538"/>
                </a:lnTo>
                <a:lnTo>
                  <a:pt x="8621902" y="134938"/>
                </a:lnTo>
                <a:lnTo>
                  <a:pt x="8961628" y="161925"/>
                </a:lnTo>
                <a:lnTo>
                  <a:pt x="9277540" y="190500"/>
                </a:lnTo>
                <a:lnTo>
                  <a:pt x="9574402" y="219075"/>
                </a:lnTo>
                <a:lnTo>
                  <a:pt x="9847452" y="247650"/>
                </a:lnTo>
                <a:lnTo>
                  <a:pt x="10098278" y="274638"/>
                </a:lnTo>
                <a:lnTo>
                  <a:pt x="10320528" y="300038"/>
                </a:lnTo>
                <a:lnTo>
                  <a:pt x="10520552" y="323850"/>
                </a:lnTo>
                <a:lnTo>
                  <a:pt x="10690415" y="344488"/>
                </a:lnTo>
                <a:lnTo>
                  <a:pt x="10831702" y="363538"/>
                </a:lnTo>
                <a:lnTo>
                  <a:pt x="10905067" y="373678"/>
                </a:lnTo>
                <a:lnTo>
                  <a:pt x="10905067" y="1286209"/>
                </a:lnTo>
                <a:lnTo>
                  <a:pt x="0" y="1286209"/>
                </a:lnTo>
                <a:lnTo>
                  <a:pt x="0" y="369898"/>
                </a:lnTo>
                <a:lnTo>
                  <a:pt x="71628" y="358775"/>
                </a:lnTo>
                <a:lnTo>
                  <a:pt x="327215" y="320675"/>
                </a:lnTo>
                <a:lnTo>
                  <a:pt x="582802" y="284163"/>
                </a:lnTo>
                <a:lnTo>
                  <a:pt x="839978" y="252413"/>
                </a:lnTo>
                <a:lnTo>
                  <a:pt x="1095565" y="220663"/>
                </a:lnTo>
                <a:lnTo>
                  <a:pt x="1352740" y="190500"/>
                </a:lnTo>
                <a:lnTo>
                  <a:pt x="1606740" y="165100"/>
                </a:lnTo>
                <a:lnTo>
                  <a:pt x="1863915" y="141288"/>
                </a:lnTo>
                <a:lnTo>
                  <a:pt x="2119502" y="119063"/>
                </a:lnTo>
                <a:lnTo>
                  <a:pt x="2371915" y="100013"/>
                </a:lnTo>
                <a:lnTo>
                  <a:pt x="2625915" y="80963"/>
                </a:lnTo>
                <a:lnTo>
                  <a:pt x="2878328" y="65088"/>
                </a:lnTo>
                <a:lnTo>
                  <a:pt x="3129153" y="52388"/>
                </a:lnTo>
                <a:lnTo>
                  <a:pt x="3379978" y="39688"/>
                </a:lnTo>
                <a:lnTo>
                  <a:pt x="3627628" y="28575"/>
                </a:lnTo>
                <a:lnTo>
                  <a:pt x="3873690" y="20638"/>
                </a:lnTo>
                <a:lnTo>
                  <a:pt x="4119754" y="14288"/>
                </a:lnTo>
                <a:lnTo>
                  <a:pt x="4362640" y="7938"/>
                </a:lnTo>
                <a:lnTo>
                  <a:pt x="4603941" y="4763"/>
                </a:lnTo>
                <a:lnTo>
                  <a:pt x="4843653" y="158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D3DDA28-7B69-422D-9888-25C7BC97B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0371525">
            <a:off x="264773" y="4915968"/>
            <a:ext cx="3039999" cy="440926"/>
          </a:xfrm>
          <a:custGeom>
            <a:avLst/>
            <a:gdLst>
              <a:gd name="connsiteX0" fmla="*/ 0 w 3039999"/>
              <a:gd name="connsiteY0" fmla="*/ 155844 h 440926"/>
              <a:gd name="connsiteX1" fmla="*/ 6524 w 3039999"/>
              <a:gd name="connsiteY1" fmla="*/ 156086 h 440926"/>
              <a:gd name="connsiteX2" fmla="*/ 98577 w 3039999"/>
              <a:gd name="connsiteY2" fmla="*/ 159586 h 440926"/>
              <a:gd name="connsiteX3" fmla="*/ 191951 w 3039999"/>
              <a:gd name="connsiteY3" fmla="*/ 162919 h 440926"/>
              <a:gd name="connsiteX4" fmla="*/ 285984 w 3039999"/>
              <a:gd name="connsiteY4" fmla="*/ 165003 h 440926"/>
              <a:gd name="connsiteX5" fmla="*/ 381667 w 3039999"/>
              <a:gd name="connsiteY5" fmla="*/ 167003 h 440926"/>
              <a:gd name="connsiteX6" fmla="*/ 478999 w 3039999"/>
              <a:gd name="connsiteY6" fmla="*/ 169086 h 440926"/>
              <a:gd name="connsiteX7" fmla="*/ 577652 w 3039999"/>
              <a:gd name="connsiteY7" fmla="*/ 170503 h 440926"/>
              <a:gd name="connsiteX8" fmla="*/ 677293 w 3039999"/>
              <a:gd name="connsiteY8" fmla="*/ 170503 h 440926"/>
              <a:gd name="connsiteX9" fmla="*/ 778255 w 3039999"/>
              <a:gd name="connsiteY9" fmla="*/ 171086 h 440926"/>
              <a:gd name="connsiteX10" fmla="*/ 880207 w 3039999"/>
              <a:gd name="connsiteY10" fmla="*/ 170503 h 440926"/>
              <a:gd name="connsiteX11" fmla="*/ 983149 w 3039999"/>
              <a:gd name="connsiteY11" fmla="*/ 169086 h 440926"/>
              <a:gd name="connsiteX12" fmla="*/ 1086420 w 3039999"/>
              <a:gd name="connsiteY12" fmla="*/ 167753 h 440926"/>
              <a:gd name="connsiteX13" fmla="*/ 1191011 w 3039999"/>
              <a:gd name="connsiteY13" fmla="*/ 165003 h 440926"/>
              <a:gd name="connsiteX14" fmla="*/ 1296922 w 3039999"/>
              <a:gd name="connsiteY14" fmla="*/ 162336 h 440926"/>
              <a:gd name="connsiteX15" fmla="*/ 1402173 w 3039999"/>
              <a:gd name="connsiteY15" fmla="*/ 158836 h 440926"/>
              <a:gd name="connsiteX16" fmla="*/ 1508744 w 3039999"/>
              <a:gd name="connsiteY16" fmla="*/ 154169 h 440926"/>
              <a:gd name="connsiteX17" fmla="*/ 1616635 w 3039999"/>
              <a:gd name="connsiteY17" fmla="*/ 148669 h 440926"/>
              <a:gd name="connsiteX18" fmla="*/ 1724525 w 3039999"/>
              <a:gd name="connsiteY18" fmla="*/ 143252 h 440926"/>
              <a:gd name="connsiteX19" fmla="*/ 1832416 w 3039999"/>
              <a:gd name="connsiteY19" fmla="*/ 136335 h 440926"/>
              <a:gd name="connsiteX20" fmla="*/ 1942286 w 3039999"/>
              <a:gd name="connsiteY20" fmla="*/ 128169 h 440926"/>
              <a:gd name="connsiteX21" fmla="*/ 2050177 w 3039999"/>
              <a:gd name="connsiteY21" fmla="*/ 120002 h 440926"/>
              <a:gd name="connsiteX22" fmla="*/ 2160047 w 3039999"/>
              <a:gd name="connsiteY22" fmla="*/ 110419 h 440926"/>
              <a:gd name="connsiteX23" fmla="*/ 2270907 w 3039999"/>
              <a:gd name="connsiteY23" fmla="*/ 100168 h 440926"/>
              <a:gd name="connsiteX24" fmla="*/ 2379788 w 3039999"/>
              <a:gd name="connsiteY24" fmla="*/ 89251 h 440926"/>
              <a:gd name="connsiteX25" fmla="*/ 2489988 w 3039999"/>
              <a:gd name="connsiteY25" fmla="*/ 76418 h 440926"/>
              <a:gd name="connsiteX26" fmla="*/ 2600188 w 3039999"/>
              <a:gd name="connsiteY26" fmla="*/ 62751 h 440926"/>
              <a:gd name="connsiteX27" fmla="*/ 2710388 w 3039999"/>
              <a:gd name="connsiteY27" fmla="*/ 49168 h 440926"/>
              <a:gd name="connsiteX28" fmla="*/ 2820258 w 3039999"/>
              <a:gd name="connsiteY28" fmla="*/ 33334 h 440926"/>
              <a:gd name="connsiteX29" fmla="*/ 2930129 w 3039999"/>
              <a:gd name="connsiteY29" fmla="*/ 17000 h 440926"/>
              <a:gd name="connsiteX30" fmla="*/ 3039999 w 3039999"/>
              <a:gd name="connsiteY30" fmla="*/ 0 h 440926"/>
              <a:gd name="connsiteX31" fmla="*/ 3026141 w 3039999"/>
              <a:gd name="connsiteY31" fmla="*/ 440924 h 440926"/>
              <a:gd name="connsiteX32" fmla="*/ 2677942 w 3039999"/>
              <a:gd name="connsiteY32" fmla="*/ 435925 h 440926"/>
              <a:gd name="connsiteX33" fmla="*/ 2643381 w 3039999"/>
              <a:gd name="connsiteY33" fmla="*/ 434739 h 440926"/>
              <a:gd name="connsiteX34" fmla="*/ 2673098 w 3039999"/>
              <a:gd name="connsiteY34" fmla="*/ 197552 h 440926"/>
              <a:gd name="connsiteX35" fmla="*/ 2600644 w 3039999"/>
              <a:gd name="connsiteY35" fmla="*/ 199684 h 440926"/>
              <a:gd name="connsiteX36" fmla="*/ 2342303 w 3039999"/>
              <a:gd name="connsiteY36" fmla="*/ 205715 h 440926"/>
              <a:gd name="connsiteX37" fmla="*/ 2084160 w 3039999"/>
              <a:gd name="connsiteY37" fmla="*/ 210171 h 440926"/>
              <a:gd name="connsiteX38" fmla="*/ 1825032 w 3039999"/>
              <a:gd name="connsiteY38" fmla="*/ 209703 h 440926"/>
              <a:gd name="connsiteX39" fmla="*/ 1567480 w 3039999"/>
              <a:gd name="connsiteY39" fmla="*/ 209433 h 440926"/>
              <a:gd name="connsiteX40" fmla="*/ 1308551 w 3039999"/>
              <a:gd name="connsiteY40" fmla="*/ 207391 h 440926"/>
              <a:gd name="connsiteX41" fmla="*/ 1053363 w 3039999"/>
              <a:gd name="connsiteY41" fmla="*/ 201018 h 440926"/>
              <a:gd name="connsiteX42" fmla="*/ 795223 w 3039999"/>
              <a:gd name="connsiteY42" fmla="*/ 192674 h 440926"/>
              <a:gd name="connsiteX43" fmla="*/ 538856 w 3039999"/>
              <a:gd name="connsiteY43" fmla="*/ 182954 h 440926"/>
              <a:gd name="connsiteX44" fmla="*/ 286033 w 3039999"/>
              <a:gd name="connsiteY44" fmla="*/ 170477 h 440926"/>
              <a:gd name="connsiteX45" fmla="*/ 31635 w 3039999"/>
              <a:gd name="connsiteY45" fmla="*/ 157803 h 44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039999" h="440926">
                <a:moveTo>
                  <a:pt x="0" y="155844"/>
                </a:moveTo>
                <a:lnTo>
                  <a:pt x="6524" y="156086"/>
                </a:lnTo>
                <a:lnTo>
                  <a:pt x="98577" y="159586"/>
                </a:lnTo>
                <a:lnTo>
                  <a:pt x="191951" y="162919"/>
                </a:lnTo>
                <a:lnTo>
                  <a:pt x="285984" y="165003"/>
                </a:lnTo>
                <a:lnTo>
                  <a:pt x="381667" y="167003"/>
                </a:lnTo>
                <a:lnTo>
                  <a:pt x="478999" y="169086"/>
                </a:lnTo>
                <a:lnTo>
                  <a:pt x="577652" y="170503"/>
                </a:lnTo>
                <a:lnTo>
                  <a:pt x="677293" y="170503"/>
                </a:lnTo>
                <a:lnTo>
                  <a:pt x="778255" y="171086"/>
                </a:lnTo>
                <a:lnTo>
                  <a:pt x="880207" y="170503"/>
                </a:lnTo>
                <a:lnTo>
                  <a:pt x="983149" y="169086"/>
                </a:lnTo>
                <a:lnTo>
                  <a:pt x="1086420" y="167753"/>
                </a:lnTo>
                <a:lnTo>
                  <a:pt x="1191011" y="165003"/>
                </a:lnTo>
                <a:lnTo>
                  <a:pt x="1296922" y="162336"/>
                </a:lnTo>
                <a:lnTo>
                  <a:pt x="1402173" y="158836"/>
                </a:lnTo>
                <a:lnTo>
                  <a:pt x="1508744" y="154169"/>
                </a:lnTo>
                <a:lnTo>
                  <a:pt x="1616635" y="148669"/>
                </a:lnTo>
                <a:lnTo>
                  <a:pt x="1724525" y="143252"/>
                </a:lnTo>
                <a:lnTo>
                  <a:pt x="1832416" y="136335"/>
                </a:lnTo>
                <a:lnTo>
                  <a:pt x="1942286" y="128169"/>
                </a:lnTo>
                <a:lnTo>
                  <a:pt x="2050177" y="120002"/>
                </a:lnTo>
                <a:lnTo>
                  <a:pt x="2160047" y="110419"/>
                </a:lnTo>
                <a:lnTo>
                  <a:pt x="2270907" y="100168"/>
                </a:lnTo>
                <a:lnTo>
                  <a:pt x="2379788" y="89251"/>
                </a:lnTo>
                <a:lnTo>
                  <a:pt x="2489988" y="76418"/>
                </a:lnTo>
                <a:lnTo>
                  <a:pt x="2600188" y="62751"/>
                </a:lnTo>
                <a:lnTo>
                  <a:pt x="2710388" y="49168"/>
                </a:lnTo>
                <a:lnTo>
                  <a:pt x="2820258" y="33334"/>
                </a:lnTo>
                <a:lnTo>
                  <a:pt x="2930129" y="17000"/>
                </a:lnTo>
                <a:lnTo>
                  <a:pt x="3039999" y="0"/>
                </a:lnTo>
                <a:cubicBezTo>
                  <a:pt x="3029771" y="277755"/>
                  <a:pt x="3036370" y="163169"/>
                  <a:pt x="3026141" y="440924"/>
                </a:cubicBezTo>
                <a:cubicBezTo>
                  <a:pt x="2925757" y="440997"/>
                  <a:pt x="2808081" y="439255"/>
                  <a:pt x="2677942" y="435925"/>
                </a:cubicBezTo>
                <a:lnTo>
                  <a:pt x="2643381" y="434739"/>
                </a:lnTo>
                <a:lnTo>
                  <a:pt x="2673098" y="197552"/>
                </a:lnTo>
                <a:lnTo>
                  <a:pt x="2600644" y="199684"/>
                </a:lnTo>
                <a:lnTo>
                  <a:pt x="2342303" y="205715"/>
                </a:lnTo>
                <a:lnTo>
                  <a:pt x="2084160" y="210171"/>
                </a:lnTo>
                <a:lnTo>
                  <a:pt x="1825032" y="209703"/>
                </a:lnTo>
                <a:lnTo>
                  <a:pt x="1567480" y="209433"/>
                </a:lnTo>
                <a:lnTo>
                  <a:pt x="1308551" y="207391"/>
                </a:lnTo>
                <a:lnTo>
                  <a:pt x="1053363" y="201018"/>
                </a:lnTo>
                <a:lnTo>
                  <a:pt x="795223" y="192674"/>
                </a:lnTo>
                <a:lnTo>
                  <a:pt x="538856" y="182954"/>
                </a:lnTo>
                <a:lnTo>
                  <a:pt x="286033" y="170477"/>
                </a:lnTo>
                <a:lnTo>
                  <a:pt x="31635" y="157803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8D78AA-4F18-BA41-8213-C4455EB4E331}"/>
              </a:ext>
            </a:extLst>
          </p:cNvPr>
          <p:cNvSpPr txBox="1"/>
          <p:nvPr/>
        </p:nvSpPr>
        <p:spPr>
          <a:xfrm>
            <a:off x="643466" y="5835916"/>
            <a:ext cx="311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*No Information for 2012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96C820-4703-0F45-A447-FE5BD2A9C914}"/>
              </a:ext>
            </a:extLst>
          </p:cNvPr>
          <p:cNvSpPr txBox="1"/>
          <p:nvPr/>
        </p:nvSpPr>
        <p:spPr>
          <a:xfrm>
            <a:off x="643466" y="5575344"/>
            <a:ext cx="10905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*2019 Numbers Do Not Include December.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C257F0AD-3695-7944-ADD1-07C2CD1C94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041633"/>
              </p:ext>
            </p:extLst>
          </p:nvPr>
        </p:nvGraphicFramePr>
        <p:xfrm>
          <a:off x="643466" y="643466"/>
          <a:ext cx="10905066" cy="4253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01019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26CD6DF-E40F-4D39-BA46-5D099AC4C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848A24A-E17D-464F-99FB-EF7B8EC07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4928325"/>
            <a:ext cx="10905067" cy="1286209"/>
          </a:xfrm>
          <a:custGeom>
            <a:avLst/>
            <a:gdLst>
              <a:gd name="connsiteX0" fmla="*/ 5080191 w 10905067"/>
              <a:gd name="connsiteY0" fmla="*/ 0 h 1286209"/>
              <a:gd name="connsiteX1" fmla="*/ 5315140 w 10905067"/>
              <a:gd name="connsiteY1" fmla="*/ 1588 h 1286209"/>
              <a:gd name="connsiteX2" fmla="*/ 5546915 w 10905067"/>
              <a:gd name="connsiteY2" fmla="*/ 1588 h 1286209"/>
              <a:gd name="connsiteX3" fmla="*/ 5777103 w 10905067"/>
              <a:gd name="connsiteY3" fmla="*/ 4763 h 1286209"/>
              <a:gd name="connsiteX4" fmla="*/ 6002528 w 10905067"/>
              <a:gd name="connsiteY4" fmla="*/ 9525 h 1286209"/>
              <a:gd name="connsiteX5" fmla="*/ 6226365 w 10905067"/>
              <a:gd name="connsiteY5" fmla="*/ 14288 h 1286209"/>
              <a:gd name="connsiteX6" fmla="*/ 6445440 w 10905067"/>
              <a:gd name="connsiteY6" fmla="*/ 19050 h 1286209"/>
              <a:gd name="connsiteX7" fmla="*/ 6662928 w 10905067"/>
              <a:gd name="connsiteY7" fmla="*/ 26988 h 1286209"/>
              <a:gd name="connsiteX8" fmla="*/ 6877240 w 10905067"/>
              <a:gd name="connsiteY8" fmla="*/ 34925 h 1286209"/>
              <a:gd name="connsiteX9" fmla="*/ 7086790 w 10905067"/>
              <a:gd name="connsiteY9" fmla="*/ 42863 h 1286209"/>
              <a:gd name="connsiteX10" fmla="*/ 7496365 w 10905067"/>
              <a:gd name="connsiteY10" fmla="*/ 63500 h 1286209"/>
              <a:gd name="connsiteX11" fmla="*/ 7888478 w 10905067"/>
              <a:gd name="connsiteY11" fmla="*/ 85725 h 1286209"/>
              <a:gd name="connsiteX12" fmla="*/ 8264715 w 10905067"/>
              <a:gd name="connsiteY12" fmla="*/ 109538 h 1286209"/>
              <a:gd name="connsiteX13" fmla="*/ 8621902 w 10905067"/>
              <a:gd name="connsiteY13" fmla="*/ 134938 h 1286209"/>
              <a:gd name="connsiteX14" fmla="*/ 8961628 w 10905067"/>
              <a:gd name="connsiteY14" fmla="*/ 161925 h 1286209"/>
              <a:gd name="connsiteX15" fmla="*/ 9277540 w 10905067"/>
              <a:gd name="connsiteY15" fmla="*/ 190500 h 1286209"/>
              <a:gd name="connsiteX16" fmla="*/ 9574402 w 10905067"/>
              <a:gd name="connsiteY16" fmla="*/ 219075 h 1286209"/>
              <a:gd name="connsiteX17" fmla="*/ 9847452 w 10905067"/>
              <a:gd name="connsiteY17" fmla="*/ 247650 h 1286209"/>
              <a:gd name="connsiteX18" fmla="*/ 10098278 w 10905067"/>
              <a:gd name="connsiteY18" fmla="*/ 274638 h 1286209"/>
              <a:gd name="connsiteX19" fmla="*/ 10320528 w 10905067"/>
              <a:gd name="connsiteY19" fmla="*/ 300038 h 1286209"/>
              <a:gd name="connsiteX20" fmla="*/ 10520552 w 10905067"/>
              <a:gd name="connsiteY20" fmla="*/ 323850 h 1286209"/>
              <a:gd name="connsiteX21" fmla="*/ 10690415 w 10905067"/>
              <a:gd name="connsiteY21" fmla="*/ 344488 h 1286209"/>
              <a:gd name="connsiteX22" fmla="*/ 10831702 w 10905067"/>
              <a:gd name="connsiteY22" fmla="*/ 363538 h 1286209"/>
              <a:gd name="connsiteX23" fmla="*/ 10905067 w 10905067"/>
              <a:gd name="connsiteY23" fmla="*/ 373678 h 1286209"/>
              <a:gd name="connsiteX24" fmla="*/ 10905067 w 10905067"/>
              <a:gd name="connsiteY24" fmla="*/ 1286209 h 1286209"/>
              <a:gd name="connsiteX25" fmla="*/ 0 w 10905067"/>
              <a:gd name="connsiteY25" fmla="*/ 1286209 h 1286209"/>
              <a:gd name="connsiteX26" fmla="*/ 0 w 10905067"/>
              <a:gd name="connsiteY26" fmla="*/ 369898 h 1286209"/>
              <a:gd name="connsiteX27" fmla="*/ 71628 w 10905067"/>
              <a:gd name="connsiteY27" fmla="*/ 358775 h 1286209"/>
              <a:gd name="connsiteX28" fmla="*/ 327215 w 10905067"/>
              <a:gd name="connsiteY28" fmla="*/ 320675 h 1286209"/>
              <a:gd name="connsiteX29" fmla="*/ 582802 w 10905067"/>
              <a:gd name="connsiteY29" fmla="*/ 284163 h 1286209"/>
              <a:gd name="connsiteX30" fmla="*/ 839978 w 10905067"/>
              <a:gd name="connsiteY30" fmla="*/ 252413 h 1286209"/>
              <a:gd name="connsiteX31" fmla="*/ 1095565 w 10905067"/>
              <a:gd name="connsiteY31" fmla="*/ 220663 h 1286209"/>
              <a:gd name="connsiteX32" fmla="*/ 1352740 w 10905067"/>
              <a:gd name="connsiteY32" fmla="*/ 190500 h 1286209"/>
              <a:gd name="connsiteX33" fmla="*/ 1606740 w 10905067"/>
              <a:gd name="connsiteY33" fmla="*/ 165100 h 1286209"/>
              <a:gd name="connsiteX34" fmla="*/ 1863915 w 10905067"/>
              <a:gd name="connsiteY34" fmla="*/ 141288 h 1286209"/>
              <a:gd name="connsiteX35" fmla="*/ 2119502 w 10905067"/>
              <a:gd name="connsiteY35" fmla="*/ 119063 h 1286209"/>
              <a:gd name="connsiteX36" fmla="*/ 2371915 w 10905067"/>
              <a:gd name="connsiteY36" fmla="*/ 100013 h 1286209"/>
              <a:gd name="connsiteX37" fmla="*/ 2625915 w 10905067"/>
              <a:gd name="connsiteY37" fmla="*/ 80963 h 1286209"/>
              <a:gd name="connsiteX38" fmla="*/ 2878328 w 10905067"/>
              <a:gd name="connsiteY38" fmla="*/ 65088 h 1286209"/>
              <a:gd name="connsiteX39" fmla="*/ 3129153 w 10905067"/>
              <a:gd name="connsiteY39" fmla="*/ 52388 h 1286209"/>
              <a:gd name="connsiteX40" fmla="*/ 3379978 w 10905067"/>
              <a:gd name="connsiteY40" fmla="*/ 39688 h 1286209"/>
              <a:gd name="connsiteX41" fmla="*/ 3627628 w 10905067"/>
              <a:gd name="connsiteY41" fmla="*/ 28575 h 1286209"/>
              <a:gd name="connsiteX42" fmla="*/ 3873690 w 10905067"/>
              <a:gd name="connsiteY42" fmla="*/ 20638 h 1286209"/>
              <a:gd name="connsiteX43" fmla="*/ 4119754 w 10905067"/>
              <a:gd name="connsiteY43" fmla="*/ 14288 h 1286209"/>
              <a:gd name="connsiteX44" fmla="*/ 4362640 w 10905067"/>
              <a:gd name="connsiteY44" fmla="*/ 7938 h 1286209"/>
              <a:gd name="connsiteX45" fmla="*/ 4603941 w 10905067"/>
              <a:gd name="connsiteY45" fmla="*/ 4763 h 1286209"/>
              <a:gd name="connsiteX46" fmla="*/ 4843653 w 10905067"/>
              <a:gd name="connsiteY46" fmla="*/ 1588 h 128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905067" h="1286209">
                <a:moveTo>
                  <a:pt x="5080191" y="0"/>
                </a:moveTo>
                <a:lnTo>
                  <a:pt x="5315140" y="1588"/>
                </a:lnTo>
                <a:lnTo>
                  <a:pt x="5546915" y="1588"/>
                </a:lnTo>
                <a:lnTo>
                  <a:pt x="5777103" y="4763"/>
                </a:lnTo>
                <a:lnTo>
                  <a:pt x="6002528" y="9525"/>
                </a:lnTo>
                <a:lnTo>
                  <a:pt x="6226365" y="14288"/>
                </a:lnTo>
                <a:lnTo>
                  <a:pt x="6445440" y="19050"/>
                </a:lnTo>
                <a:lnTo>
                  <a:pt x="6662928" y="26988"/>
                </a:lnTo>
                <a:lnTo>
                  <a:pt x="6877240" y="34925"/>
                </a:lnTo>
                <a:lnTo>
                  <a:pt x="7086790" y="42863"/>
                </a:lnTo>
                <a:lnTo>
                  <a:pt x="7496365" y="63500"/>
                </a:lnTo>
                <a:lnTo>
                  <a:pt x="7888478" y="85725"/>
                </a:lnTo>
                <a:lnTo>
                  <a:pt x="8264715" y="109538"/>
                </a:lnTo>
                <a:lnTo>
                  <a:pt x="8621902" y="134938"/>
                </a:lnTo>
                <a:lnTo>
                  <a:pt x="8961628" y="161925"/>
                </a:lnTo>
                <a:lnTo>
                  <a:pt x="9277540" y="190500"/>
                </a:lnTo>
                <a:lnTo>
                  <a:pt x="9574402" y="219075"/>
                </a:lnTo>
                <a:lnTo>
                  <a:pt x="9847452" y="247650"/>
                </a:lnTo>
                <a:lnTo>
                  <a:pt x="10098278" y="274638"/>
                </a:lnTo>
                <a:lnTo>
                  <a:pt x="10320528" y="300038"/>
                </a:lnTo>
                <a:lnTo>
                  <a:pt x="10520552" y="323850"/>
                </a:lnTo>
                <a:lnTo>
                  <a:pt x="10690415" y="344488"/>
                </a:lnTo>
                <a:lnTo>
                  <a:pt x="10831702" y="363538"/>
                </a:lnTo>
                <a:lnTo>
                  <a:pt x="10905067" y="373678"/>
                </a:lnTo>
                <a:lnTo>
                  <a:pt x="10905067" y="1286209"/>
                </a:lnTo>
                <a:lnTo>
                  <a:pt x="0" y="1286209"/>
                </a:lnTo>
                <a:lnTo>
                  <a:pt x="0" y="369898"/>
                </a:lnTo>
                <a:lnTo>
                  <a:pt x="71628" y="358775"/>
                </a:lnTo>
                <a:lnTo>
                  <a:pt x="327215" y="320675"/>
                </a:lnTo>
                <a:lnTo>
                  <a:pt x="582802" y="284163"/>
                </a:lnTo>
                <a:lnTo>
                  <a:pt x="839978" y="252413"/>
                </a:lnTo>
                <a:lnTo>
                  <a:pt x="1095565" y="220663"/>
                </a:lnTo>
                <a:lnTo>
                  <a:pt x="1352740" y="190500"/>
                </a:lnTo>
                <a:lnTo>
                  <a:pt x="1606740" y="165100"/>
                </a:lnTo>
                <a:lnTo>
                  <a:pt x="1863915" y="141288"/>
                </a:lnTo>
                <a:lnTo>
                  <a:pt x="2119502" y="119063"/>
                </a:lnTo>
                <a:lnTo>
                  <a:pt x="2371915" y="100013"/>
                </a:lnTo>
                <a:lnTo>
                  <a:pt x="2625915" y="80963"/>
                </a:lnTo>
                <a:lnTo>
                  <a:pt x="2878328" y="65088"/>
                </a:lnTo>
                <a:lnTo>
                  <a:pt x="3129153" y="52388"/>
                </a:lnTo>
                <a:lnTo>
                  <a:pt x="3379978" y="39688"/>
                </a:lnTo>
                <a:lnTo>
                  <a:pt x="3627628" y="28575"/>
                </a:lnTo>
                <a:lnTo>
                  <a:pt x="3873690" y="20638"/>
                </a:lnTo>
                <a:lnTo>
                  <a:pt x="4119754" y="14288"/>
                </a:lnTo>
                <a:lnTo>
                  <a:pt x="4362640" y="7938"/>
                </a:lnTo>
                <a:lnTo>
                  <a:pt x="4603941" y="4763"/>
                </a:lnTo>
                <a:lnTo>
                  <a:pt x="4843653" y="158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D3DDA28-7B69-422D-9888-25C7BC97B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0371525">
            <a:off x="264773" y="4915968"/>
            <a:ext cx="3039999" cy="440926"/>
          </a:xfrm>
          <a:custGeom>
            <a:avLst/>
            <a:gdLst>
              <a:gd name="connsiteX0" fmla="*/ 0 w 3039999"/>
              <a:gd name="connsiteY0" fmla="*/ 155844 h 440926"/>
              <a:gd name="connsiteX1" fmla="*/ 6524 w 3039999"/>
              <a:gd name="connsiteY1" fmla="*/ 156086 h 440926"/>
              <a:gd name="connsiteX2" fmla="*/ 98577 w 3039999"/>
              <a:gd name="connsiteY2" fmla="*/ 159586 h 440926"/>
              <a:gd name="connsiteX3" fmla="*/ 191951 w 3039999"/>
              <a:gd name="connsiteY3" fmla="*/ 162919 h 440926"/>
              <a:gd name="connsiteX4" fmla="*/ 285984 w 3039999"/>
              <a:gd name="connsiteY4" fmla="*/ 165003 h 440926"/>
              <a:gd name="connsiteX5" fmla="*/ 381667 w 3039999"/>
              <a:gd name="connsiteY5" fmla="*/ 167003 h 440926"/>
              <a:gd name="connsiteX6" fmla="*/ 478999 w 3039999"/>
              <a:gd name="connsiteY6" fmla="*/ 169086 h 440926"/>
              <a:gd name="connsiteX7" fmla="*/ 577652 w 3039999"/>
              <a:gd name="connsiteY7" fmla="*/ 170503 h 440926"/>
              <a:gd name="connsiteX8" fmla="*/ 677293 w 3039999"/>
              <a:gd name="connsiteY8" fmla="*/ 170503 h 440926"/>
              <a:gd name="connsiteX9" fmla="*/ 778255 w 3039999"/>
              <a:gd name="connsiteY9" fmla="*/ 171086 h 440926"/>
              <a:gd name="connsiteX10" fmla="*/ 880207 w 3039999"/>
              <a:gd name="connsiteY10" fmla="*/ 170503 h 440926"/>
              <a:gd name="connsiteX11" fmla="*/ 983149 w 3039999"/>
              <a:gd name="connsiteY11" fmla="*/ 169086 h 440926"/>
              <a:gd name="connsiteX12" fmla="*/ 1086420 w 3039999"/>
              <a:gd name="connsiteY12" fmla="*/ 167753 h 440926"/>
              <a:gd name="connsiteX13" fmla="*/ 1191011 w 3039999"/>
              <a:gd name="connsiteY13" fmla="*/ 165003 h 440926"/>
              <a:gd name="connsiteX14" fmla="*/ 1296922 w 3039999"/>
              <a:gd name="connsiteY14" fmla="*/ 162336 h 440926"/>
              <a:gd name="connsiteX15" fmla="*/ 1402173 w 3039999"/>
              <a:gd name="connsiteY15" fmla="*/ 158836 h 440926"/>
              <a:gd name="connsiteX16" fmla="*/ 1508744 w 3039999"/>
              <a:gd name="connsiteY16" fmla="*/ 154169 h 440926"/>
              <a:gd name="connsiteX17" fmla="*/ 1616635 w 3039999"/>
              <a:gd name="connsiteY17" fmla="*/ 148669 h 440926"/>
              <a:gd name="connsiteX18" fmla="*/ 1724525 w 3039999"/>
              <a:gd name="connsiteY18" fmla="*/ 143252 h 440926"/>
              <a:gd name="connsiteX19" fmla="*/ 1832416 w 3039999"/>
              <a:gd name="connsiteY19" fmla="*/ 136335 h 440926"/>
              <a:gd name="connsiteX20" fmla="*/ 1942286 w 3039999"/>
              <a:gd name="connsiteY20" fmla="*/ 128169 h 440926"/>
              <a:gd name="connsiteX21" fmla="*/ 2050177 w 3039999"/>
              <a:gd name="connsiteY21" fmla="*/ 120002 h 440926"/>
              <a:gd name="connsiteX22" fmla="*/ 2160047 w 3039999"/>
              <a:gd name="connsiteY22" fmla="*/ 110419 h 440926"/>
              <a:gd name="connsiteX23" fmla="*/ 2270907 w 3039999"/>
              <a:gd name="connsiteY23" fmla="*/ 100168 h 440926"/>
              <a:gd name="connsiteX24" fmla="*/ 2379788 w 3039999"/>
              <a:gd name="connsiteY24" fmla="*/ 89251 h 440926"/>
              <a:gd name="connsiteX25" fmla="*/ 2489988 w 3039999"/>
              <a:gd name="connsiteY25" fmla="*/ 76418 h 440926"/>
              <a:gd name="connsiteX26" fmla="*/ 2600188 w 3039999"/>
              <a:gd name="connsiteY26" fmla="*/ 62751 h 440926"/>
              <a:gd name="connsiteX27" fmla="*/ 2710388 w 3039999"/>
              <a:gd name="connsiteY27" fmla="*/ 49168 h 440926"/>
              <a:gd name="connsiteX28" fmla="*/ 2820258 w 3039999"/>
              <a:gd name="connsiteY28" fmla="*/ 33334 h 440926"/>
              <a:gd name="connsiteX29" fmla="*/ 2930129 w 3039999"/>
              <a:gd name="connsiteY29" fmla="*/ 17000 h 440926"/>
              <a:gd name="connsiteX30" fmla="*/ 3039999 w 3039999"/>
              <a:gd name="connsiteY30" fmla="*/ 0 h 440926"/>
              <a:gd name="connsiteX31" fmla="*/ 3026141 w 3039999"/>
              <a:gd name="connsiteY31" fmla="*/ 440924 h 440926"/>
              <a:gd name="connsiteX32" fmla="*/ 2677942 w 3039999"/>
              <a:gd name="connsiteY32" fmla="*/ 435925 h 440926"/>
              <a:gd name="connsiteX33" fmla="*/ 2643381 w 3039999"/>
              <a:gd name="connsiteY33" fmla="*/ 434739 h 440926"/>
              <a:gd name="connsiteX34" fmla="*/ 2673098 w 3039999"/>
              <a:gd name="connsiteY34" fmla="*/ 197552 h 440926"/>
              <a:gd name="connsiteX35" fmla="*/ 2600644 w 3039999"/>
              <a:gd name="connsiteY35" fmla="*/ 199684 h 440926"/>
              <a:gd name="connsiteX36" fmla="*/ 2342303 w 3039999"/>
              <a:gd name="connsiteY36" fmla="*/ 205715 h 440926"/>
              <a:gd name="connsiteX37" fmla="*/ 2084160 w 3039999"/>
              <a:gd name="connsiteY37" fmla="*/ 210171 h 440926"/>
              <a:gd name="connsiteX38" fmla="*/ 1825032 w 3039999"/>
              <a:gd name="connsiteY38" fmla="*/ 209703 h 440926"/>
              <a:gd name="connsiteX39" fmla="*/ 1567480 w 3039999"/>
              <a:gd name="connsiteY39" fmla="*/ 209433 h 440926"/>
              <a:gd name="connsiteX40" fmla="*/ 1308551 w 3039999"/>
              <a:gd name="connsiteY40" fmla="*/ 207391 h 440926"/>
              <a:gd name="connsiteX41" fmla="*/ 1053363 w 3039999"/>
              <a:gd name="connsiteY41" fmla="*/ 201018 h 440926"/>
              <a:gd name="connsiteX42" fmla="*/ 795223 w 3039999"/>
              <a:gd name="connsiteY42" fmla="*/ 192674 h 440926"/>
              <a:gd name="connsiteX43" fmla="*/ 538856 w 3039999"/>
              <a:gd name="connsiteY43" fmla="*/ 182954 h 440926"/>
              <a:gd name="connsiteX44" fmla="*/ 286033 w 3039999"/>
              <a:gd name="connsiteY44" fmla="*/ 170477 h 440926"/>
              <a:gd name="connsiteX45" fmla="*/ 31635 w 3039999"/>
              <a:gd name="connsiteY45" fmla="*/ 157803 h 44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039999" h="440926">
                <a:moveTo>
                  <a:pt x="0" y="155844"/>
                </a:moveTo>
                <a:lnTo>
                  <a:pt x="6524" y="156086"/>
                </a:lnTo>
                <a:lnTo>
                  <a:pt x="98577" y="159586"/>
                </a:lnTo>
                <a:lnTo>
                  <a:pt x="191951" y="162919"/>
                </a:lnTo>
                <a:lnTo>
                  <a:pt x="285984" y="165003"/>
                </a:lnTo>
                <a:lnTo>
                  <a:pt x="381667" y="167003"/>
                </a:lnTo>
                <a:lnTo>
                  <a:pt x="478999" y="169086"/>
                </a:lnTo>
                <a:lnTo>
                  <a:pt x="577652" y="170503"/>
                </a:lnTo>
                <a:lnTo>
                  <a:pt x="677293" y="170503"/>
                </a:lnTo>
                <a:lnTo>
                  <a:pt x="778255" y="171086"/>
                </a:lnTo>
                <a:lnTo>
                  <a:pt x="880207" y="170503"/>
                </a:lnTo>
                <a:lnTo>
                  <a:pt x="983149" y="169086"/>
                </a:lnTo>
                <a:lnTo>
                  <a:pt x="1086420" y="167753"/>
                </a:lnTo>
                <a:lnTo>
                  <a:pt x="1191011" y="165003"/>
                </a:lnTo>
                <a:lnTo>
                  <a:pt x="1296922" y="162336"/>
                </a:lnTo>
                <a:lnTo>
                  <a:pt x="1402173" y="158836"/>
                </a:lnTo>
                <a:lnTo>
                  <a:pt x="1508744" y="154169"/>
                </a:lnTo>
                <a:lnTo>
                  <a:pt x="1616635" y="148669"/>
                </a:lnTo>
                <a:lnTo>
                  <a:pt x="1724525" y="143252"/>
                </a:lnTo>
                <a:lnTo>
                  <a:pt x="1832416" y="136335"/>
                </a:lnTo>
                <a:lnTo>
                  <a:pt x="1942286" y="128169"/>
                </a:lnTo>
                <a:lnTo>
                  <a:pt x="2050177" y="120002"/>
                </a:lnTo>
                <a:lnTo>
                  <a:pt x="2160047" y="110419"/>
                </a:lnTo>
                <a:lnTo>
                  <a:pt x="2270907" y="100168"/>
                </a:lnTo>
                <a:lnTo>
                  <a:pt x="2379788" y="89251"/>
                </a:lnTo>
                <a:lnTo>
                  <a:pt x="2489988" y="76418"/>
                </a:lnTo>
                <a:lnTo>
                  <a:pt x="2600188" y="62751"/>
                </a:lnTo>
                <a:lnTo>
                  <a:pt x="2710388" y="49168"/>
                </a:lnTo>
                <a:lnTo>
                  <a:pt x="2820258" y="33334"/>
                </a:lnTo>
                <a:lnTo>
                  <a:pt x="2930129" y="17000"/>
                </a:lnTo>
                <a:lnTo>
                  <a:pt x="3039999" y="0"/>
                </a:lnTo>
                <a:cubicBezTo>
                  <a:pt x="3029771" y="277755"/>
                  <a:pt x="3036370" y="163169"/>
                  <a:pt x="3026141" y="440924"/>
                </a:cubicBezTo>
                <a:cubicBezTo>
                  <a:pt x="2925757" y="440997"/>
                  <a:pt x="2808081" y="439255"/>
                  <a:pt x="2677942" y="435925"/>
                </a:cubicBezTo>
                <a:lnTo>
                  <a:pt x="2643381" y="434739"/>
                </a:lnTo>
                <a:lnTo>
                  <a:pt x="2673098" y="197552"/>
                </a:lnTo>
                <a:lnTo>
                  <a:pt x="2600644" y="199684"/>
                </a:lnTo>
                <a:lnTo>
                  <a:pt x="2342303" y="205715"/>
                </a:lnTo>
                <a:lnTo>
                  <a:pt x="2084160" y="210171"/>
                </a:lnTo>
                <a:lnTo>
                  <a:pt x="1825032" y="209703"/>
                </a:lnTo>
                <a:lnTo>
                  <a:pt x="1567480" y="209433"/>
                </a:lnTo>
                <a:lnTo>
                  <a:pt x="1308551" y="207391"/>
                </a:lnTo>
                <a:lnTo>
                  <a:pt x="1053363" y="201018"/>
                </a:lnTo>
                <a:lnTo>
                  <a:pt x="795223" y="192674"/>
                </a:lnTo>
                <a:lnTo>
                  <a:pt x="538856" y="182954"/>
                </a:lnTo>
                <a:lnTo>
                  <a:pt x="286033" y="170477"/>
                </a:lnTo>
                <a:lnTo>
                  <a:pt x="31635" y="157803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3FCB04-C098-9D47-A7B4-40D56369FCA8}"/>
              </a:ext>
            </a:extLst>
          </p:cNvPr>
          <p:cNvSpPr txBox="1"/>
          <p:nvPr/>
        </p:nvSpPr>
        <p:spPr>
          <a:xfrm>
            <a:off x="643466" y="5575344"/>
            <a:ext cx="10905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*2019 Numbers Do Not Include December.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45CFD328-33A5-394C-B34D-B80E3D6A5E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539878"/>
              </p:ext>
            </p:extLst>
          </p:nvPr>
        </p:nvGraphicFramePr>
        <p:xfrm>
          <a:off x="643466" y="643466"/>
          <a:ext cx="10905066" cy="4253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4631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26CD6DF-E40F-4D39-BA46-5D099AC4C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848A24A-E17D-464F-99FB-EF7B8EC07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4928325"/>
            <a:ext cx="10905067" cy="1286209"/>
          </a:xfrm>
          <a:custGeom>
            <a:avLst/>
            <a:gdLst>
              <a:gd name="connsiteX0" fmla="*/ 5080191 w 10905067"/>
              <a:gd name="connsiteY0" fmla="*/ 0 h 1286209"/>
              <a:gd name="connsiteX1" fmla="*/ 5315140 w 10905067"/>
              <a:gd name="connsiteY1" fmla="*/ 1588 h 1286209"/>
              <a:gd name="connsiteX2" fmla="*/ 5546915 w 10905067"/>
              <a:gd name="connsiteY2" fmla="*/ 1588 h 1286209"/>
              <a:gd name="connsiteX3" fmla="*/ 5777103 w 10905067"/>
              <a:gd name="connsiteY3" fmla="*/ 4763 h 1286209"/>
              <a:gd name="connsiteX4" fmla="*/ 6002528 w 10905067"/>
              <a:gd name="connsiteY4" fmla="*/ 9525 h 1286209"/>
              <a:gd name="connsiteX5" fmla="*/ 6226365 w 10905067"/>
              <a:gd name="connsiteY5" fmla="*/ 14288 h 1286209"/>
              <a:gd name="connsiteX6" fmla="*/ 6445440 w 10905067"/>
              <a:gd name="connsiteY6" fmla="*/ 19050 h 1286209"/>
              <a:gd name="connsiteX7" fmla="*/ 6662928 w 10905067"/>
              <a:gd name="connsiteY7" fmla="*/ 26988 h 1286209"/>
              <a:gd name="connsiteX8" fmla="*/ 6877240 w 10905067"/>
              <a:gd name="connsiteY8" fmla="*/ 34925 h 1286209"/>
              <a:gd name="connsiteX9" fmla="*/ 7086790 w 10905067"/>
              <a:gd name="connsiteY9" fmla="*/ 42863 h 1286209"/>
              <a:gd name="connsiteX10" fmla="*/ 7496365 w 10905067"/>
              <a:gd name="connsiteY10" fmla="*/ 63500 h 1286209"/>
              <a:gd name="connsiteX11" fmla="*/ 7888478 w 10905067"/>
              <a:gd name="connsiteY11" fmla="*/ 85725 h 1286209"/>
              <a:gd name="connsiteX12" fmla="*/ 8264715 w 10905067"/>
              <a:gd name="connsiteY12" fmla="*/ 109538 h 1286209"/>
              <a:gd name="connsiteX13" fmla="*/ 8621902 w 10905067"/>
              <a:gd name="connsiteY13" fmla="*/ 134938 h 1286209"/>
              <a:gd name="connsiteX14" fmla="*/ 8961628 w 10905067"/>
              <a:gd name="connsiteY14" fmla="*/ 161925 h 1286209"/>
              <a:gd name="connsiteX15" fmla="*/ 9277540 w 10905067"/>
              <a:gd name="connsiteY15" fmla="*/ 190500 h 1286209"/>
              <a:gd name="connsiteX16" fmla="*/ 9574402 w 10905067"/>
              <a:gd name="connsiteY16" fmla="*/ 219075 h 1286209"/>
              <a:gd name="connsiteX17" fmla="*/ 9847452 w 10905067"/>
              <a:gd name="connsiteY17" fmla="*/ 247650 h 1286209"/>
              <a:gd name="connsiteX18" fmla="*/ 10098278 w 10905067"/>
              <a:gd name="connsiteY18" fmla="*/ 274638 h 1286209"/>
              <a:gd name="connsiteX19" fmla="*/ 10320528 w 10905067"/>
              <a:gd name="connsiteY19" fmla="*/ 300038 h 1286209"/>
              <a:gd name="connsiteX20" fmla="*/ 10520552 w 10905067"/>
              <a:gd name="connsiteY20" fmla="*/ 323850 h 1286209"/>
              <a:gd name="connsiteX21" fmla="*/ 10690415 w 10905067"/>
              <a:gd name="connsiteY21" fmla="*/ 344488 h 1286209"/>
              <a:gd name="connsiteX22" fmla="*/ 10831702 w 10905067"/>
              <a:gd name="connsiteY22" fmla="*/ 363538 h 1286209"/>
              <a:gd name="connsiteX23" fmla="*/ 10905067 w 10905067"/>
              <a:gd name="connsiteY23" fmla="*/ 373678 h 1286209"/>
              <a:gd name="connsiteX24" fmla="*/ 10905067 w 10905067"/>
              <a:gd name="connsiteY24" fmla="*/ 1286209 h 1286209"/>
              <a:gd name="connsiteX25" fmla="*/ 0 w 10905067"/>
              <a:gd name="connsiteY25" fmla="*/ 1286209 h 1286209"/>
              <a:gd name="connsiteX26" fmla="*/ 0 w 10905067"/>
              <a:gd name="connsiteY26" fmla="*/ 369898 h 1286209"/>
              <a:gd name="connsiteX27" fmla="*/ 71628 w 10905067"/>
              <a:gd name="connsiteY27" fmla="*/ 358775 h 1286209"/>
              <a:gd name="connsiteX28" fmla="*/ 327215 w 10905067"/>
              <a:gd name="connsiteY28" fmla="*/ 320675 h 1286209"/>
              <a:gd name="connsiteX29" fmla="*/ 582802 w 10905067"/>
              <a:gd name="connsiteY29" fmla="*/ 284163 h 1286209"/>
              <a:gd name="connsiteX30" fmla="*/ 839978 w 10905067"/>
              <a:gd name="connsiteY30" fmla="*/ 252413 h 1286209"/>
              <a:gd name="connsiteX31" fmla="*/ 1095565 w 10905067"/>
              <a:gd name="connsiteY31" fmla="*/ 220663 h 1286209"/>
              <a:gd name="connsiteX32" fmla="*/ 1352740 w 10905067"/>
              <a:gd name="connsiteY32" fmla="*/ 190500 h 1286209"/>
              <a:gd name="connsiteX33" fmla="*/ 1606740 w 10905067"/>
              <a:gd name="connsiteY33" fmla="*/ 165100 h 1286209"/>
              <a:gd name="connsiteX34" fmla="*/ 1863915 w 10905067"/>
              <a:gd name="connsiteY34" fmla="*/ 141288 h 1286209"/>
              <a:gd name="connsiteX35" fmla="*/ 2119502 w 10905067"/>
              <a:gd name="connsiteY35" fmla="*/ 119063 h 1286209"/>
              <a:gd name="connsiteX36" fmla="*/ 2371915 w 10905067"/>
              <a:gd name="connsiteY36" fmla="*/ 100013 h 1286209"/>
              <a:gd name="connsiteX37" fmla="*/ 2625915 w 10905067"/>
              <a:gd name="connsiteY37" fmla="*/ 80963 h 1286209"/>
              <a:gd name="connsiteX38" fmla="*/ 2878328 w 10905067"/>
              <a:gd name="connsiteY38" fmla="*/ 65088 h 1286209"/>
              <a:gd name="connsiteX39" fmla="*/ 3129153 w 10905067"/>
              <a:gd name="connsiteY39" fmla="*/ 52388 h 1286209"/>
              <a:gd name="connsiteX40" fmla="*/ 3379978 w 10905067"/>
              <a:gd name="connsiteY40" fmla="*/ 39688 h 1286209"/>
              <a:gd name="connsiteX41" fmla="*/ 3627628 w 10905067"/>
              <a:gd name="connsiteY41" fmla="*/ 28575 h 1286209"/>
              <a:gd name="connsiteX42" fmla="*/ 3873690 w 10905067"/>
              <a:gd name="connsiteY42" fmla="*/ 20638 h 1286209"/>
              <a:gd name="connsiteX43" fmla="*/ 4119754 w 10905067"/>
              <a:gd name="connsiteY43" fmla="*/ 14288 h 1286209"/>
              <a:gd name="connsiteX44" fmla="*/ 4362640 w 10905067"/>
              <a:gd name="connsiteY44" fmla="*/ 7938 h 1286209"/>
              <a:gd name="connsiteX45" fmla="*/ 4603941 w 10905067"/>
              <a:gd name="connsiteY45" fmla="*/ 4763 h 1286209"/>
              <a:gd name="connsiteX46" fmla="*/ 4843653 w 10905067"/>
              <a:gd name="connsiteY46" fmla="*/ 1588 h 128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905067" h="1286209">
                <a:moveTo>
                  <a:pt x="5080191" y="0"/>
                </a:moveTo>
                <a:lnTo>
                  <a:pt x="5315140" y="1588"/>
                </a:lnTo>
                <a:lnTo>
                  <a:pt x="5546915" y="1588"/>
                </a:lnTo>
                <a:lnTo>
                  <a:pt x="5777103" y="4763"/>
                </a:lnTo>
                <a:lnTo>
                  <a:pt x="6002528" y="9525"/>
                </a:lnTo>
                <a:lnTo>
                  <a:pt x="6226365" y="14288"/>
                </a:lnTo>
                <a:lnTo>
                  <a:pt x="6445440" y="19050"/>
                </a:lnTo>
                <a:lnTo>
                  <a:pt x="6662928" y="26988"/>
                </a:lnTo>
                <a:lnTo>
                  <a:pt x="6877240" y="34925"/>
                </a:lnTo>
                <a:lnTo>
                  <a:pt x="7086790" y="42863"/>
                </a:lnTo>
                <a:lnTo>
                  <a:pt x="7496365" y="63500"/>
                </a:lnTo>
                <a:lnTo>
                  <a:pt x="7888478" y="85725"/>
                </a:lnTo>
                <a:lnTo>
                  <a:pt x="8264715" y="109538"/>
                </a:lnTo>
                <a:lnTo>
                  <a:pt x="8621902" y="134938"/>
                </a:lnTo>
                <a:lnTo>
                  <a:pt x="8961628" y="161925"/>
                </a:lnTo>
                <a:lnTo>
                  <a:pt x="9277540" y="190500"/>
                </a:lnTo>
                <a:lnTo>
                  <a:pt x="9574402" y="219075"/>
                </a:lnTo>
                <a:lnTo>
                  <a:pt x="9847452" y="247650"/>
                </a:lnTo>
                <a:lnTo>
                  <a:pt x="10098278" y="274638"/>
                </a:lnTo>
                <a:lnTo>
                  <a:pt x="10320528" y="300038"/>
                </a:lnTo>
                <a:lnTo>
                  <a:pt x="10520552" y="323850"/>
                </a:lnTo>
                <a:lnTo>
                  <a:pt x="10690415" y="344488"/>
                </a:lnTo>
                <a:lnTo>
                  <a:pt x="10831702" y="363538"/>
                </a:lnTo>
                <a:lnTo>
                  <a:pt x="10905067" y="373678"/>
                </a:lnTo>
                <a:lnTo>
                  <a:pt x="10905067" y="1286209"/>
                </a:lnTo>
                <a:lnTo>
                  <a:pt x="0" y="1286209"/>
                </a:lnTo>
                <a:lnTo>
                  <a:pt x="0" y="369898"/>
                </a:lnTo>
                <a:lnTo>
                  <a:pt x="71628" y="358775"/>
                </a:lnTo>
                <a:lnTo>
                  <a:pt x="327215" y="320675"/>
                </a:lnTo>
                <a:lnTo>
                  <a:pt x="582802" y="284163"/>
                </a:lnTo>
                <a:lnTo>
                  <a:pt x="839978" y="252413"/>
                </a:lnTo>
                <a:lnTo>
                  <a:pt x="1095565" y="220663"/>
                </a:lnTo>
                <a:lnTo>
                  <a:pt x="1352740" y="190500"/>
                </a:lnTo>
                <a:lnTo>
                  <a:pt x="1606740" y="165100"/>
                </a:lnTo>
                <a:lnTo>
                  <a:pt x="1863915" y="141288"/>
                </a:lnTo>
                <a:lnTo>
                  <a:pt x="2119502" y="119063"/>
                </a:lnTo>
                <a:lnTo>
                  <a:pt x="2371915" y="100013"/>
                </a:lnTo>
                <a:lnTo>
                  <a:pt x="2625915" y="80963"/>
                </a:lnTo>
                <a:lnTo>
                  <a:pt x="2878328" y="65088"/>
                </a:lnTo>
                <a:lnTo>
                  <a:pt x="3129153" y="52388"/>
                </a:lnTo>
                <a:lnTo>
                  <a:pt x="3379978" y="39688"/>
                </a:lnTo>
                <a:lnTo>
                  <a:pt x="3627628" y="28575"/>
                </a:lnTo>
                <a:lnTo>
                  <a:pt x="3873690" y="20638"/>
                </a:lnTo>
                <a:lnTo>
                  <a:pt x="4119754" y="14288"/>
                </a:lnTo>
                <a:lnTo>
                  <a:pt x="4362640" y="7938"/>
                </a:lnTo>
                <a:lnTo>
                  <a:pt x="4603941" y="4763"/>
                </a:lnTo>
                <a:lnTo>
                  <a:pt x="4843653" y="158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D3DDA28-7B69-422D-9888-25C7BC97B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0371525">
            <a:off x="264773" y="4915968"/>
            <a:ext cx="3039999" cy="440926"/>
          </a:xfrm>
          <a:custGeom>
            <a:avLst/>
            <a:gdLst>
              <a:gd name="connsiteX0" fmla="*/ 0 w 3039999"/>
              <a:gd name="connsiteY0" fmla="*/ 155844 h 440926"/>
              <a:gd name="connsiteX1" fmla="*/ 6524 w 3039999"/>
              <a:gd name="connsiteY1" fmla="*/ 156086 h 440926"/>
              <a:gd name="connsiteX2" fmla="*/ 98577 w 3039999"/>
              <a:gd name="connsiteY2" fmla="*/ 159586 h 440926"/>
              <a:gd name="connsiteX3" fmla="*/ 191951 w 3039999"/>
              <a:gd name="connsiteY3" fmla="*/ 162919 h 440926"/>
              <a:gd name="connsiteX4" fmla="*/ 285984 w 3039999"/>
              <a:gd name="connsiteY4" fmla="*/ 165003 h 440926"/>
              <a:gd name="connsiteX5" fmla="*/ 381667 w 3039999"/>
              <a:gd name="connsiteY5" fmla="*/ 167003 h 440926"/>
              <a:gd name="connsiteX6" fmla="*/ 478999 w 3039999"/>
              <a:gd name="connsiteY6" fmla="*/ 169086 h 440926"/>
              <a:gd name="connsiteX7" fmla="*/ 577652 w 3039999"/>
              <a:gd name="connsiteY7" fmla="*/ 170503 h 440926"/>
              <a:gd name="connsiteX8" fmla="*/ 677293 w 3039999"/>
              <a:gd name="connsiteY8" fmla="*/ 170503 h 440926"/>
              <a:gd name="connsiteX9" fmla="*/ 778255 w 3039999"/>
              <a:gd name="connsiteY9" fmla="*/ 171086 h 440926"/>
              <a:gd name="connsiteX10" fmla="*/ 880207 w 3039999"/>
              <a:gd name="connsiteY10" fmla="*/ 170503 h 440926"/>
              <a:gd name="connsiteX11" fmla="*/ 983149 w 3039999"/>
              <a:gd name="connsiteY11" fmla="*/ 169086 h 440926"/>
              <a:gd name="connsiteX12" fmla="*/ 1086420 w 3039999"/>
              <a:gd name="connsiteY12" fmla="*/ 167753 h 440926"/>
              <a:gd name="connsiteX13" fmla="*/ 1191011 w 3039999"/>
              <a:gd name="connsiteY13" fmla="*/ 165003 h 440926"/>
              <a:gd name="connsiteX14" fmla="*/ 1296922 w 3039999"/>
              <a:gd name="connsiteY14" fmla="*/ 162336 h 440926"/>
              <a:gd name="connsiteX15" fmla="*/ 1402173 w 3039999"/>
              <a:gd name="connsiteY15" fmla="*/ 158836 h 440926"/>
              <a:gd name="connsiteX16" fmla="*/ 1508744 w 3039999"/>
              <a:gd name="connsiteY16" fmla="*/ 154169 h 440926"/>
              <a:gd name="connsiteX17" fmla="*/ 1616635 w 3039999"/>
              <a:gd name="connsiteY17" fmla="*/ 148669 h 440926"/>
              <a:gd name="connsiteX18" fmla="*/ 1724525 w 3039999"/>
              <a:gd name="connsiteY18" fmla="*/ 143252 h 440926"/>
              <a:gd name="connsiteX19" fmla="*/ 1832416 w 3039999"/>
              <a:gd name="connsiteY19" fmla="*/ 136335 h 440926"/>
              <a:gd name="connsiteX20" fmla="*/ 1942286 w 3039999"/>
              <a:gd name="connsiteY20" fmla="*/ 128169 h 440926"/>
              <a:gd name="connsiteX21" fmla="*/ 2050177 w 3039999"/>
              <a:gd name="connsiteY21" fmla="*/ 120002 h 440926"/>
              <a:gd name="connsiteX22" fmla="*/ 2160047 w 3039999"/>
              <a:gd name="connsiteY22" fmla="*/ 110419 h 440926"/>
              <a:gd name="connsiteX23" fmla="*/ 2270907 w 3039999"/>
              <a:gd name="connsiteY23" fmla="*/ 100168 h 440926"/>
              <a:gd name="connsiteX24" fmla="*/ 2379788 w 3039999"/>
              <a:gd name="connsiteY24" fmla="*/ 89251 h 440926"/>
              <a:gd name="connsiteX25" fmla="*/ 2489988 w 3039999"/>
              <a:gd name="connsiteY25" fmla="*/ 76418 h 440926"/>
              <a:gd name="connsiteX26" fmla="*/ 2600188 w 3039999"/>
              <a:gd name="connsiteY26" fmla="*/ 62751 h 440926"/>
              <a:gd name="connsiteX27" fmla="*/ 2710388 w 3039999"/>
              <a:gd name="connsiteY27" fmla="*/ 49168 h 440926"/>
              <a:gd name="connsiteX28" fmla="*/ 2820258 w 3039999"/>
              <a:gd name="connsiteY28" fmla="*/ 33334 h 440926"/>
              <a:gd name="connsiteX29" fmla="*/ 2930129 w 3039999"/>
              <a:gd name="connsiteY29" fmla="*/ 17000 h 440926"/>
              <a:gd name="connsiteX30" fmla="*/ 3039999 w 3039999"/>
              <a:gd name="connsiteY30" fmla="*/ 0 h 440926"/>
              <a:gd name="connsiteX31" fmla="*/ 3026141 w 3039999"/>
              <a:gd name="connsiteY31" fmla="*/ 440924 h 440926"/>
              <a:gd name="connsiteX32" fmla="*/ 2677942 w 3039999"/>
              <a:gd name="connsiteY32" fmla="*/ 435925 h 440926"/>
              <a:gd name="connsiteX33" fmla="*/ 2643381 w 3039999"/>
              <a:gd name="connsiteY33" fmla="*/ 434739 h 440926"/>
              <a:gd name="connsiteX34" fmla="*/ 2673098 w 3039999"/>
              <a:gd name="connsiteY34" fmla="*/ 197552 h 440926"/>
              <a:gd name="connsiteX35" fmla="*/ 2600644 w 3039999"/>
              <a:gd name="connsiteY35" fmla="*/ 199684 h 440926"/>
              <a:gd name="connsiteX36" fmla="*/ 2342303 w 3039999"/>
              <a:gd name="connsiteY36" fmla="*/ 205715 h 440926"/>
              <a:gd name="connsiteX37" fmla="*/ 2084160 w 3039999"/>
              <a:gd name="connsiteY37" fmla="*/ 210171 h 440926"/>
              <a:gd name="connsiteX38" fmla="*/ 1825032 w 3039999"/>
              <a:gd name="connsiteY38" fmla="*/ 209703 h 440926"/>
              <a:gd name="connsiteX39" fmla="*/ 1567480 w 3039999"/>
              <a:gd name="connsiteY39" fmla="*/ 209433 h 440926"/>
              <a:gd name="connsiteX40" fmla="*/ 1308551 w 3039999"/>
              <a:gd name="connsiteY40" fmla="*/ 207391 h 440926"/>
              <a:gd name="connsiteX41" fmla="*/ 1053363 w 3039999"/>
              <a:gd name="connsiteY41" fmla="*/ 201018 h 440926"/>
              <a:gd name="connsiteX42" fmla="*/ 795223 w 3039999"/>
              <a:gd name="connsiteY42" fmla="*/ 192674 h 440926"/>
              <a:gd name="connsiteX43" fmla="*/ 538856 w 3039999"/>
              <a:gd name="connsiteY43" fmla="*/ 182954 h 440926"/>
              <a:gd name="connsiteX44" fmla="*/ 286033 w 3039999"/>
              <a:gd name="connsiteY44" fmla="*/ 170477 h 440926"/>
              <a:gd name="connsiteX45" fmla="*/ 31635 w 3039999"/>
              <a:gd name="connsiteY45" fmla="*/ 157803 h 44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039999" h="440926">
                <a:moveTo>
                  <a:pt x="0" y="155844"/>
                </a:moveTo>
                <a:lnTo>
                  <a:pt x="6524" y="156086"/>
                </a:lnTo>
                <a:lnTo>
                  <a:pt x="98577" y="159586"/>
                </a:lnTo>
                <a:lnTo>
                  <a:pt x="191951" y="162919"/>
                </a:lnTo>
                <a:lnTo>
                  <a:pt x="285984" y="165003"/>
                </a:lnTo>
                <a:lnTo>
                  <a:pt x="381667" y="167003"/>
                </a:lnTo>
                <a:lnTo>
                  <a:pt x="478999" y="169086"/>
                </a:lnTo>
                <a:lnTo>
                  <a:pt x="577652" y="170503"/>
                </a:lnTo>
                <a:lnTo>
                  <a:pt x="677293" y="170503"/>
                </a:lnTo>
                <a:lnTo>
                  <a:pt x="778255" y="171086"/>
                </a:lnTo>
                <a:lnTo>
                  <a:pt x="880207" y="170503"/>
                </a:lnTo>
                <a:lnTo>
                  <a:pt x="983149" y="169086"/>
                </a:lnTo>
                <a:lnTo>
                  <a:pt x="1086420" y="167753"/>
                </a:lnTo>
                <a:lnTo>
                  <a:pt x="1191011" y="165003"/>
                </a:lnTo>
                <a:lnTo>
                  <a:pt x="1296922" y="162336"/>
                </a:lnTo>
                <a:lnTo>
                  <a:pt x="1402173" y="158836"/>
                </a:lnTo>
                <a:lnTo>
                  <a:pt x="1508744" y="154169"/>
                </a:lnTo>
                <a:lnTo>
                  <a:pt x="1616635" y="148669"/>
                </a:lnTo>
                <a:lnTo>
                  <a:pt x="1724525" y="143252"/>
                </a:lnTo>
                <a:lnTo>
                  <a:pt x="1832416" y="136335"/>
                </a:lnTo>
                <a:lnTo>
                  <a:pt x="1942286" y="128169"/>
                </a:lnTo>
                <a:lnTo>
                  <a:pt x="2050177" y="120002"/>
                </a:lnTo>
                <a:lnTo>
                  <a:pt x="2160047" y="110419"/>
                </a:lnTo>
                <a:lnTo>
                  <a:pt x="2270907" y="100168"/>
                </a:lnTo>
                <a:lnTo>
                  <a:pt x="2379788" y="89251"/>
                </a:lnTo>
                <a:lnTo>
                  <a:pt x="2489988" y="76418"/>
                </a:lnTo>
                <a:lnTo>
                  <a:pt x="2600188" y="62751"/>
                </a:lnTo>
                <a:lnTo>
                  <a:pt x="2710388" y="49168"/>
                </a:lnTo>
                <a:lnTo>
                  <a:pt x="2820258" y="33334"/>
                </a:lnTo>
                <a:lnTo>
                  <a:pt x="2930129" y="17000"/>
                </a:lnTo>
                <a:lnTo>
                  <a:pt x="3039999" y="0"/>
                </a:lnTo>
                <a:cubicBezTo>
                  <a:pt x="3029771" y="277755"/>
                  <a:pt x="3036370" y="163169"/>
                  <a:pt x="3026141" y="440924"/>
                </a:cubicBezTo>
                <a:cubicBezTo>
                  <a:pt x="2925757" y="440997"/>
                  <a:pt x="2808081" y="439255"/>
                  <a:pt x="2677942" y="435925"/>
                </a:cubicBezTo>
                <a:lnTo>
                  <a:pt x="2643381" y="434739"/>
                </a:lnTo>
                <a:lnTo>
                  <a:pt x="2673098" y="197552"/>
                </a:lnTo>
                <a:lnTo>
                  <a:pt x="2600644" y="199684"/>
                </a:lnTo>
                <a:lnTo>
                  <a:pt x="2342303" y="205715"/>
                </a:lnTo>
                <a:lnTo>
                  <a:pt x="2084160" y="210171"/>
                </a:lnTo>
                <a:lnTo>
                  <a:pt x="1825032" y="209703"/>
                </a:lnTo>
                <a:lnTo>
                  <a:pt x="1567480" y="209433"/>
                </a:lnTo>
                <a:lnTo>
                  <a:pt x="1308551" y="207391"/>
                </a:lnTo>
                <a:lnTo>
                  <a:pt x="1053363" y="201018"/>
                </a:lnTo>
                <a:lnTo>
                  <a:pt x="795223" y="192674"/>
                </a:lnTo>
                <a:lnTo>
                  <a:pt x="538856" y="182954"/>
                </a:lnTo>
                <a:lnTo>
                  <a:pt x="286033" y="170477"/>
                </a:lnTo>
                <a:lnTo>
                  <a:pt x="31635" y="157803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6FFA09D-C5DB-894E-9811-D59D06A32A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8981177"/>
              </p:ext>
            </p:extLst>
          </p:nvPr>
        </p:nvGraphicFramePr>
        <p:xfrm>
          <a:off x="643466" y="643467"/>
          <a:ext cx="10905067" cy="4085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5E08C2D-9C92-5D4C-AF7E-5C06B9E1DA7F}"/>
              </a:ext>
            </a:extLst>
          </p:cNvPr>
          <p:cNvSpPr txBox="1"/>
          <p:nvPr/>
        </p:nvSpPr>
        <p:spPr>
          <a:xfrm>
            <a:off x="643466" y="5629662"/>
            <a:ext cx="311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*Anita Started May 1, 2013</a:t>
            </a:r>
          </a:p>
        </p:txBody>
      </p:sp>
    </p:spTree>
    <p:extLst>
      <p:ext uri="{BB962C8B-B14F-4D97-AF65-F5344CB8AC3E}">
        <p14:creationId xmlns:p14="http://schemas.microsoft.com/office/powerpoint/2010/main" val="727398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26CD6DF-E40F-4D39-BA46-5D099AC4C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848A24A-E17D-464F-99FB-EF7B8EC07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4928325"/>
            <a:ext cx="10905067" cy="1286209"/>
          </a:xfrm>
          <a:custGeom>
            <a:avLst/>
            <a:gdLst>
              <a:gd name="connsiteX0" fmla="*/ 5080191 w 10905067"/>
              <a:gd name="connsiteY0" fmla="*/ 0 h 1286209"/>
              <a:gd name="connsiteX1" fmla="*/ 5315140 w 10905067"/>
              <a:gd name="connsiteY1" fmla="*/ 1588 h 1286209"/>
              <a:gd name="connsiteX2" fmla="*/ 5546915 w 10905067"/>
              <a:gd name="connsiteY2" fmla="*/ 1588 h 1286209"/>
              <a:gd name="connsiteX3" fmla="*/ 5777103 w 10905067"/>
              <a:gd name="connsiteY3" fmla="*/ 4763 h 1286209"/>
              <a:gd name="connsiteX4" fmla="*/ 6002528 w 10905067"/>
              <a:gd name="connsiteY4" fmla="*/ 9525 h 1286209"/>
              <a:gd name="connsiteX5" fmla="*/ 6226365 w 10905067"/>
              <a:gd name="connsiteY5" fmla="*/ 14288 h 1286209"/>
              <a:gd name="connsiteX6" fmla="*/ 6445440 w 10905067"/>
              <a:gd name="connsiteY6" fmla="*/ 19050 h 1286209"/>
              <a:gd name="connsiteX7" fmla="*/ 6662928 w 10905067"/>
              <a:gd name="connsiteY7" fmla="*/ 26988 h 1286209"/>
              <a:gd name="connsiteX8" fmla="*/ 6877240 w 10905067"/>
              <a:gd name="connsiteY8" fmla="*/ 34925 h 1286209"/>
              <a:gd name="connsiteX9" fmla="*/ 7086790 w 10905067"/>
              <a:gd name="connsiteY9" fmla="*/ 42863 h 1286209"/>
              <a:gd name="connsiteX10" fmla="*/ 7496365 w 10905067"/>
              <a:gd name="connsiteY10" fmla="*/ 63500 h 1286209"/>
              <a:gd name="connsiteX11" fmla="*/ 7888478 w 10905067"/>
              <a:gd name="connsiteY11" fmla="*/ 85725 h 1286209"/>
              <a:gd name="connsiteX12" fmla="*/ 8264715 w 10905067"/>
              <a:gd name="connsiteY12" fmla="*/ 109538 h 1286209"/>
              <a:gd name="connsiteX13" fmla="*/ 8621902 w 10905067"/>
              <a:gd name="connsiteY13" fmla="*/ 134938 h 1286209"/>
              <a:gd name="connsiteX14" fmla="*/ 8961628 w 10905067"/>
              <a:gd name="connsiteY14" fmla="*/ 161925 h 1286209"/>
              <a:gd name="connsiteX15" fmla="*/ 9277540 w 10905067"/>
              <a:gd name="connsiteY15" fmla="*/ 190500 h 1286209"/>
              <a:gd name="connsiteX16" fmla="*/ 9574402 w 10905067"/>
              <a:gd name="connsiteY16" fmla="*/ 219075 h 1286209"/>
              <a:gd name="connsiteX17" fmla="*/ 9847452 w 10905067"/>
              <a:gd name="connsiteY17" fmla="*/ 247650 h 1286209"/>
              <a:gd name="connsiteX18" fmla="*/ 10098278 w 10905067"/>
              <a:gd name="connsiteY18" fmla="*/ 274638 h 1286209"/>
              <a:gd name="connsiteX19" fmla="*/ 10320528 w 10905067"/>
              <a:gd name="connsiteY19" fmla="*/ 300038 h 1286209"/>
              <a:gd name="connsiteX20" fmla="*/ 10520552 w 10905067"/>
              <a:gd name="connsiteY20" fmla="*/ 323850 h 1286209"/>
              <a:gd name="connsiteX21" fmla="*/ 10690415 w 10905067"/>
              <a:gd name="connsiteY21" fmla="*/ 344488 h 1286209"/>
              <a:gd name="connsiteX22" fmla="*/ 10831702 w 10905067"/>
              <a:gd name="connsiteY22" fmla="*/ 363538 h 1286209"/>
              <a:gd name="connsiteX23" fmla="*/ 10905067 w 10905067"/>
              <a:gd name="connsiteY23" fmla="*/ 373678 h 1286209"/>
              <a:gd name="connsiteX24" fmla="*/ 10905067 w 10905067"/>
              <a:gd name="connsiteY24" fmla="*/ 1286209 h 1286209"/>
              <a:gd name="connsiteX25" fmla="*/ 0 w 10905067"/>
              <a:gd name="connsiteY25" fmla="*/ 1286209 h 1286209"/>
              <a:gd name="connsiteX26" fmla="*/ 0 w 10905067"/>
              <a:gd name="connsiteY26" fmla="*/ 369898 h 1286209"/>
              <a:gd name="connsiteX27" fmla="*/ 71628 w 10905067"/>
              <a:gd name="connsiteY27" fmla="*/ 358775 h 1286209"/>
              <a:gd name="connsiteX28" fmla="*/ 327215 w 10905067"/>
              <a:gd name="connsiteY28" fmla="*/ 320675 h 1286209"/>
              <a:gd name="connsiteX29" fmla="*/ 582802 w 10905067"/>
              <a:gd name="connsiteY29" fmla="*/ 284163 h 1286209"/>
              <a:gd name="connsiteX30" fmla="*/ 839978 w 10905067"/>
              <a:gd name="connsiteY30" fmla="*/ 252413 h 1286209"/>
              <a:gd name="connsiteX31" fmla="*/ 1095565 w 10905067"/>
              <a:gd name="connsiteY31" fmla="*/ 220663 h 1286209"/>
              <a:gd name="connsiteX32" fmla="*/ 1352740 w 10905067"/>
              <a:gd name="connsiteY32" fmla="*/ 190500 h 1286209"/>
              <a:gd name="connsiteX33" fmla="*/ 1606740 w 10905067"/>
              <a:gd name="connsiteY33" fmla="*/ 165100 h 1286209"/>
              <a:gd name="connsiteX34" fmla="*/ 1863915 w 10905067"/>
              <a:gd name="connsiteY34" fmla="*/ 141288 h 1286209"/>
              <a:gd name="connsiteX35" fmla="*/ 2119502 w 10905067"/>
              <a:gd name="connsiteY35" fmla="*/ 119063 h 1286209"/>
              <a:gd name="connsiteX36" fmla="*/ 2371915 w 10905067"/>
              <a:gd name="connsiteY36" fmla="*/ 100013 h 1286209"/>
              <a:gd name="connsiteX37" fmla="*/ 2625915 w 10905067"/>
              <a:gd name="connsiteY37" fmla="*/ 80963 h 1286209"/>
              <a:gd name="connsiteX38" fmla="*/ 2878328 w 10905067"/>
              <a:gd name="connsiteY38" fmla="*/ 65088 h 1286209"/>
              <a:gd name="connsiteX39" fmla="*/ 3129153 w 10905067"/>
              <a:gd name="connsiteY39" fmla="*/ 52388 h 1286209"/>
              <a:gd name="connsiteX40" fmla="*/ 3379978 w 10905067"/>
              <a:gd name="connsiteY40" fmla="*/ 39688 h 1286209"/>
              <a:gd name="connsiteX41" fmla="*/ 3627628 w 10905067"/>
              <a:gd name="connsiteY41" fmla="*/ 28575 h 1286209"/>
              <a:gd name="connsiteX42" fmla="*/ 3873690 w 10905067"/>
              <a:gd name="connsiteY42" fmla="*/ 20638 h 1286209"/>
              <a:gd name="connsiteX43" fmla="*/ 4119754 w 10905067"/>
              <a:gd name="connsiteY43" fmla="*/ 14288 h 1286209"/>
              <a:gd name="connsiteX44" fmla="*/ 4362640 w 10905067"/>
              <a:gd name="connsiteY44" fmla="*/ 7938 h 1286209"/>
              <a:gd name="connsiteX45" fmla="*/ 4603941 w 10905067"/>
              <a:gd name="connsiteY45" fmla="*/ 4763 h 1286209"/>
              <a:gd name="connsiteX46" fmla="*/ 4843653 w 10905067"/>
              <a:gd name="connsiteY46" fmla="*/ 1588 h 128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905067" h="1286209">
                <a:moveTo>
                  <a:pt x="5080191" y="0"/>
                </a:moveTo>
                <a:lnTo>
                  <a:pt x="5315140" y="1588"/>
                </a:lnTo>
                <a:lnTo>
                  <a:pt x="5546915" y="1588"/>
                </a:lnTo>
                <a:lnTo>
                  <a:pt x="5777103" y="4763"/>
                </a:lnTo>
                <a:lnTo>
                  <a:pt x="6002528" y="9525"/>
                </a:lnTo>
                <a:lnTo>
                  <a:pt x="6226365" y="14288"/>
                </a:lnTo>
                <a:lnTo>
                  <a:pt x="6445440" y="19050"/>
                </a:lnTo>
                <a:lnTo>
                  <a:pt x="6662928" y="26988"/>
                </a:lnTo>
                <a:lnTo>
                  <a:pt x="6877240" y="34925"/>
                </a:lnTo>
                <a:lnTo>
                  <a:pt x="7086790" y="42863"/>
                </a:lnTo>
                <a:lnTo>
                  <a:pt x="7496365" y="63500"/>
                </a:lnTo>
                <a:lnTo>
                  <a:pt x="7888478" y="85725"/>
                </a:lnTo>
                <a:lnTo>
                  <a:pt x="8264715" y="109538"/>
                </a:lnTo>
                <a:lnTo>
                  <a:pt x="8621902" y="134938"/>
                </a:lnTo>
                <a:lnTo>
                  <a:pt x="8961628" y="161925"/>
                </a:lnTo>
                <a:lnTo>
                  <a:pt x="9277540" y="190500"/>
                </a:lnTo>
                <a:lnTo>
                  <a:pt x="9574402" y="219075"/>
                </a:lnTo>
                <a:lnTo>
                  <a:pt x="9847452" y="247650"/>
                </a:lnTo>
                <a:lnTo>
                  <a:pt x="10098278" y="274638"/>
                </a:lnTo>
                <a:lnTo>
                  <a:pt x="10320528" y="300038"/>
                </a:lnTo>
                <a:lnTo>
                  <a:pt x="10520552" y="323850"/>
                </a:lnTo>
                <a:lnTo>
                  <a:pt x="10690415" y="344488"/>
                </a:lnTo>
                <a:lnTo>
                  <a:pt x="10831702" y="363538"/>
                </a:lnTo>
                <a:lnTo>
                  <a:pt x="10905067" y="373678"/>
                </a:lnTo>
                <a:lnTo>
                  <a:pt x="10905067" y="1286209"/>
                </a:lnTo>
                <a:lnTo>
                  <a:pt x="0" y="1286209"/>
                </a:lnTo>
                <a:lnTo>
                  <a:pt x="0" y="369898"/>
                </a:lnTo>
                <a:lnTo>
                  <a:pt x="71628" y="358775"/>
                </a:lnTo>
                <a:lnTo>
                  <a:pt x="327215" y="320675"/>
                </a:lnTo>
                <a:lnTo>
                  <a:pt x="582802" y="284163"/>
                </a:lnTo>
                <a:lnTo>
                  <a:pt x="839978" y="252413"/>
                </a:lnTo>
                <a:lnTo>
                  <a:pt x="1095565" y="220663"/>
                </a:lnTo>
                <a:lnTo>
                  <a:pt x="1352740" y="190500"/>
                </a:lnTo>
                <a:lnTo>
                  <a:pt x="1606740" y="165100"/>
                </a:lnTo>
                <a:lnTo>
                  <a:pt x="1863915" y="141288"/>
                </a:lnTo>
                <a:lnTo>
                  <a:pt x="2119502" y="119063"/>
                </a:lnTo>
                <a:lnTo>
                  <a:pt x="2371915" y="100013"/>
                </a:lnTo>
                <a:lnTo>
                  <a:pt x="2625915" y="80963"/>
                </a:lnTo>
                <a:lnTo>
                  <a:pt x="2878328" y="65088"/>
                </a:lnTo>
                <a:lnTo>
                  <a:pt x="3129153" y="52388"/>
                </a:lnTo>
                <a:lnTo>
                  <a:pt x="3379978" y="39688"/>
                </a:lnTo>
                <a:lnTo>
                  <a:pt x="3627628" y="28575"/>
                </a:lnTo>
                <a:lnTo>
                  <a:pt x="3873690" y="20638"/>
                </a:lnTo>
                <a:lnTo>
                  <a:pt x="4119754" y="14288"/>
                </a:lnTo>
                <a:lnTo>
                  <a:pt x="4362640" y="7938"/>
                </a:lnTo>
                <a:lnTo>
                  <a:pt x="4603941" y="4763"/>
                </a:lnTo>
                <a:lnTo>
                  <a:pt x="4843653" y="158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D3DDA28-7B69-422D-9888-25C7BC97B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0371525">
            <a:off x="264773" y="4915968"/>
            <a:ext cx="3039999" cy="440926"/>
          </a:xfrm>
          <a:custGeom>
            <a:avLst/>
            <a:gdLst>
              <a:gd name="connsiteX0" fmla="*/ 0 w 3039999"/>
              <a:gd name="connsiteY0" fmla="*/ 155844 h 440926"/>
              <a:gd name="connsiteX1" fmla="*/ 6524 w 3039999"/>
              <a:gd name="connsiteY1" fmla="*/ 156086 h 440926"/>
              <a:gd name="connsiteX2" fmla="*/ 98577 w 3039999"/>
              <a:gd name="connsiteY2" fmla="*/ 159586 h 440926"/>
              <a:gd name="connsiteX3" fmla="*/ 191951 w 3039999"/>
              <a:gd name="connsiteY3" fmla="*/ 162919 h 440926"/>
              <a:gd name="connsiteX4" fmla="*/ 285984 w 3039999"/>
              <a:gd name="connsiteY4" fmla="*/ 165003 h 440926"/>
              <a:gd name="connsiteX5" fmla="*/ 381667 w 3039999"/>
              <a:gd name="connsiteY5" fmla="*/ 167003 h 440926"/>
              <a:gd name="connsiteX6" fmla="*/ 478999 w 3039999"/>
              <a:gd name="connsiteY6" fmla="*/ 169086 h 440926"/>
              <a:gd name="connsiteX7" fmla="*/ 577652 w 3039999"/>
              <a:gd name="connsiteY7" fmla="*/ 170503 h 440926"/>
              <a:gd name="connsiteX8" fmla="*/ 677293 w 3039999"/>
              <a:gd name="connsiteY8" fmla="*/ 170503 h 440926"/>
              <a:gd name="connsiteX9" fmla="*/ 778255 w 3039999"/>
              <a:gd name="connsiteY9" fmla="*/ 171086 h 440926"/>
              <a:gd name="connsiteX10" fmla="*/ 880207 w 3039999"/>
              <a:gd name="connsiteY10" fmla="*/ 170503 h 440926"/>
              <a:gd name="connsiteX11" fmla="*/ 983149 w 3039999"/>
              <a:gd name="connsiteY11" fmla="*/ 169086 h 440926"/>
              <a:gd name="connsiteX12" fmla="*/ 1086420 w 3039999"/>
              <a:gd name="connsiteY12" fmla="*/ 167753 h 440926"/>
              <a:gd name="connsiteX13" fmla="*/ 1191011 w 3039999"/>
              <a:gd name="connsiteY13" fmla="*/ 165003 h 440926"/>
              <a:gd name="connsiteX14" fmla="*/ 1296922 w 3039999"/>
              <a:gd name="connsiteY14" fmla="*/ 162336 h 440926"/>
              <a:gd name="connsiteX15" fmla="*/ 1402173 w 3039999"/>
              <a:gd name="connsiteY15" fmla="*/ 158836 h 440926"/>
              <a:gd name="connsiteX16" fmla="*/ 1508744 w 3039999"/>
              <a:gd name="connsiteY16" fmla="*/ 154169 h 440926"/>
              <a:gd name="connsiteX17" fmla="*/ 1616635 w 3039999"/>
              <a:gd name="connsiteY17" fmla="*/ 148669 h 440926"/>
              <a:gd name="connsiteX18" fmla="*/ 1724525 w 3039999"/>
              <a:gd name="connsiteY18" fmla="*/ 143252 h 440926"/>
              <a:gd name="connsiteX19" fmla="*/ 1832416 w 3039999"/>
              <a:gd name="connsiteY19" fmla="*/ 136335 h 440926"/>
              <a:gd name="connsiteX20" fmla="*/ 1942286 w 3039999"/>
              <a:gd name="connsiteY20" fmla="*/ 128169 h 440926"/>
              <a:gd name="connsiteX21" fmla="*/ 2050177 w 3039999"/>
              <a:gd name="connsiteY21" fmla="*/ 120002 h 440926"/>
              <a:gd name="connsiteX22" fmla="*/ 2160047 w 3039999"/>
              <a:gd name="connsiteY22" fmla="*/ 110419 h 440926"/>
              <a:gd name="connsiteX23" fmla="*/ 2270907 w 3039999"/>
              <a:gd name="connsiteY23" fmla="*/ 100168 h 440926"/>
              <a:gd name="connsiteX24" fmla="*/ 2379788 w 3039999"/>
              <a:gd name="connsiteY24" fmla="*/ 89251 h 440926"/>
              <a:gd name="connsiteX25" fmla="*/ 2489988 w 3039999"/>
              <a:gd name="connsiteY25" fmla="*/ 76418 h 440926"/>
              <a:gd name="connsiteX26" fmla="*/ 2600188 w 3039999"/>
              <a:gd name="connsiteY26" fmla="*/ 62751 h 440926"/>
              <a:gd name="connsiteX27" fmla="*/ 2710388 w 3039999"/>
              <a:gd name="connsiteY27" fmla="*/ 49168 h 440926"/>
              <a:gd name="connsiteX28" fmla="*/ 2820258 w 3039999"/>
              <a:gd name="connsiteY28" fmla="*/ 33334 h 440926"/>
              <a:gd name="connsiteX29" fmla="*/ 2930129 w 3039999"/>
              <a:gd name="connsiteY29" fmla="*/ 17000 h 440926"/>
              <a:gd name="connsiteX30" fmla="*/ 3039999 w 3039999"/>
              <a:gd name="connsiteY30" fmla="*/ 0 h 440926"/>
              <a:gd name="connsiteX31" fmla="*/ 3026141 w 3039999"/>
              <a:gd name="connsiteY31" fmla="*/ 440924 h 440926"/>
              <a:gd name="connsiteX32" fmla="*/ 2677942 w 3039999"/>
              <a:gd name="connsiteY32" fmla="*/ 435925 h 440926"/>
              <a:gd name="connsiteX33" fmla="*/ 2643381 w 3039999"/>
              <a:gd name="connsiteY33" fmla="*/ 434739 h 440926"/>
              <a:gd name="connsiteX34" fmla="*/ 2673098 w 3039999"/>
              <a:gd name="connsiteY34" fmla="*/ 197552 h 440926"/>
              <a:gd name="connsiteX35" fmla="*/ 2600644 w 3039999"/>
              <a:gd name="connsiteY35" fmla="*/ 199684 h 440926"/>
              <a:gd name="connsiteX36" fmla="*/ 2342303 w 3039999"/>
              <a:gd name="connsiteY36" fmla="*/ 205715 h 440926"/>
              <a:gd name="connsiteX37" fmla="*/ 2084160 w 3039999"/>
              <a:gd name="connsiteY37" fmla="*/ 210171 h 440926"/>
              <a:gd name="connsiteX38" fmla="*/ 1825032 w 3039999"/>
              <a:gd name="connsiteY38" fmla="*/ 209703 h 440926"/>
              <a:gd name="connsiteX39" fmla="*/ 1567480 w 3039999"/>
              <a:gd name="connsiteY39" fmla="*/ 209433 h 440926"/>
              <a:gd name="connsiteX40" fmla="*/ 1308551 w 3039999"/>
              <a:gd name="connsiteY40" fmla="*/ 207391 h 440926"/>
              <a:gd name="connsiteX41" fmla="*/ 1053363 w 3039999"/>
              <a:gd name="connsiteY41" fmla="*/ 201018 h 440926"/>
              <a:gd name="connsiteX42" fmla="*/ 795223 w 3039999"/>
              <a:gd name="connsiteY42" fmla="*/ 192674 h 440926"/>
              <a:gd name="connsiteX43" fmla="*/ 538856 w 3039999"/>
              <a:gd name="connsiteY43" fmla="*/ 182954 h 440926"/>
              <a:gd name="connsiteX44" fmla="*/ 286033 w 3039999"/>
              <a:gd name="connsiteY44" fmla="*/ 170477 h 440926"/>
              <a:gd name="connsiteX45" fmla="*/ 31635 w 3039999"/>
              <a:gd name="connsiteY45" fmla="*/ 157803 h 44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039999" h="440926">
                <a:moveTo>
                  <a:pt x="0" y="155844"/>
                </a:moveTo>
                <a:lnTo>
                  <a:pt x="6524" y="156086"/>
                </a:lnTo>
                <a:lnTo>
                  <a:pt x="98577" y="159586"/>
                </a:lnTo>
                <a:lnTo>
                  <a:pt x="191951" y="162919"/>
                </a:lnTo>
                <a:lnTo>
                  <a:pt x="285984" y="165003"/>
                </a:lnTo>
                <a:lnTo>
                  <a:pt x="381667" y="167003"/>
                </a:lnTo>
                <a:lnTo>
                  <a:pt x="478999" y="169086"/>
                </a:lnTo>
                <a:lnTo>
                  <a:pt x="577652" y="170503"/>
                </a:lnTo>
                <a:lnTo>
                  <a:pt x="677293" y="170503"/>
                </a:lnTo>
                <a:lnTo>
                  <a:pt x="778255" y="171086"/>
                </a:lnTo>
                <a:lnTo>
                  <a:pt x="880207" y="170503"/>
                </a:lnTo>
                <a:lnTo>
                  <a:pt x="983149" y="169086"/>
                </a:lnTo>
                <a:lnTo>
                  <a:pt x="1086420" y="167753"/>
                </a:lnTo>
                <a:lnTo>
                  <a:pt x="1191011" y="165003"/>
                </a:lnTo>
                <a:lnTo>
                  <a:pt x="1296922" y="162336"/>
                </a:lnTo>
                <a:lnTo>
                  <a:pt x="1402173" y="158836"/>
                </a:lnTo>
                <a:lnTo>
                  <a:pt x="1508744" y="154169"/>
                </a:lnTo>
                <a:lnTo>
                  <a:pt x="1616635" y="148669"/>
                </a:lnTo>
                <a:lnTo>
                  <a:pt x="1724525" y="143252"/>
                </a:lnTo>
                <a:lnTo>
                  <a:pt x="1832416" y="136335"/>
                </a:lnTo>
                <a:lnTo>
                  <a:pt x="1942286" y="128169"/>
                </a:lnTo>
                <a:lnTo>
                  <a:pt x="2050177" y="120002"/>
                </a:lnTo>
                <a:lnTo>
                  <a:pt x="2160047" y="110419"/>
                </a:lnTo>
                <a:lnTo>
                  <a:pt x="2270907" y="100168"/>
                </a:lnTo>
                <a:lnTo>
                  <a:pt x="2379788" y="89251"/>
                </a:lnTo>
                <a:lnTo>
                  <a:pt x="2489988" y="76418"/>
                </a:lnTo>
                <a:lnTo>
                  <a:pt x="2600188" y="62751"/>
                </a:lnTo>
                <a:lnTo>
                  <a:pt x="2710388" y="49168"/>
                </a:lnTo>
                <a:lnTo>
                  <a:pt x="2820258" y="33334"/>
                </a:lnTo>
                <a:lnTo>
                  <a:pt x="2930129" y="17000"/>
                </a:lnTo>
                <a:lnTo>
                  <a:pt x="3039999" y="0"/>
                </a:lnTo>
                <a:cubicBezTo>
                  <a:pt x="3029771" y="277755"/>
                  <a:pt x="3036370" y="163169"/>
                  <a:pt x="3026141" y="440924"/>
                </a:cubicBezTo>
                <a:cubicBezTo>
                  <a:pt x="2925757" y="440997"/>
                  <a:pt x="2808081" y="439255"/>
                  <a:pt x="2677942" y="435925"/>
                </a:cubicBezTo>
                <a:lnTo>
                  <a:pt x="2643381" y="434739"/>
                </a:lnTo>
                <a:lnTo>
                  <a:pt x="2673098" y="197552"/>
                </a:lnTo>
                <a:lnTo>
                  <a:pt x="2600644" y="199684"/>
                </a:lnTo>
                <a:lnTo>
                  <a:pt x="2342303" y="205715"/>
                </a:lnTo>
                <a:lnTo>
                  <a:pt x="2084160" y="210171"/>
                </a:lnTo>
                <a:lnTo>
                  <a:pt x="1825032" y="209703"/>
                </a:lnTo>
                <a:lnTo>
                  <a:pt x="1567480" y="209433"/>
                </a:lnTo>
                <a:lnTo>
                  <a:pt x="1308551" y="207391"/>
                </a:lnTo>
                <a:lnTo>
                  <a:pt x="1053363" y="201018"/>
                </a:lnTo>
                <a:lnTo>
                  <a:pt x="795223" y="192674"/>
                </a:lnTo>
                <a:lnTo>
                  <a:pt x="538856" y="182954"/>
                </a:lnTo>
                <a:lnTo>
                  <a:pt x="286033" y="170477"/>
                </a:lnTo>
                <a:lnTo>
                  <a:pt x="31635" y="157803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A3B4E9-DE73-274F-ADB1-6F9AD5EDB27C}"/>
              </a:ext>
            </a:extLst>
          </p:cNvPr>
          <p:cNvSpPr txBox="1"/>
          <p:nvPr/>
        </p:nvSpPr>
        <p:spPr>
          <a:xfrm>
            <a:off x="643466" y="5575344"/>
            <a:ext cx="10905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*2019 Numbers Do Not Include December.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179E694-B10C-A440-995C-D34EA8A9FE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5664077"/>
              </p:ext>
            </p:extLst>
          </p:nvPr>
        </p:nvGraphicFramePr>
        <p:xfrm>
          <a:off x="643465" y="643466"/>
          <a:ext cx="10905067" cy="4157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719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26CD6DF-E40F-4D39-BA46-5D099AC4C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848A24A-E17D-464F-99FB-EF7B8EC07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4928325"/>
            <a:ext cx="10905067" cy="1286209"/>
          </a:xfrm>
          <a:custGeom>
            <a:avLst/>
            <a:gdLst>
              <a:gd name="connsiteX0" fmla="*/ 5080191 w 10905067"/>
              <a:gd name="connsiteY0" fmla="*/ 0 h 1286209"/>
              <a:gd name="connsiteX1" fmla="*/ 5315140 w 10905067"/>
              <a:gd name="connsiteY1" fmla="*/ 1588 h 1286209"/>
              <a:gd name="connsiteX2" fmla="*/ 5546915 w 10905067"/>
              <a:gd name="connsiteY2" fmla="*/ 1588 h 1286209"/>
              <a:gd name="connsiteX3" fmla="*/ 5777103 w 10905067"/>
              <a:gd name="connsiteY3" fmla="*/ 4763 h 1286209"/>
              <a:gd name="connsiteX4" fmla="*/ 6002528 w 10905067"/>
              <a:gd name="connsiteY4" fmla="*/ 9525 h 1286209"/>
              <a:gd name="connsiteX5" fmla="*/ 6226365 w 10905067"/>
              <a:gd name="connsiteY5" fmla="*/ 14288 h 1286209"/>
              <a:gd name="connsiteX6" fmla="*/ 6445440 w 10905067"/>
              <a:gd name="connsiteY6" fmla="*/ 19050 h 1286209"/>
              <a:gd name="connsiteX7" fmla="*/ 6662928 w 10905067"/>
              <a:gd name="connsiteY7" fmla="*/ 26988 h 1286209"/>
              <a:gd name="connsiteX8" fmla="*/ 6877240 w 10905067"/>
              <a:gd name="connsiteY8" fmla="*/ 34925 h 1286209"/>
              <a:gd name="connsiteX9" fmla="*/ 7086790 w 10905067"/>
              <a:gd name="connsiteY9" fmla="*/ 42863 h 1286209"/>
              <a:gd name="connsiteX10" fmla="*/ 7496365 w 10905067"/>
              <a:gd name="connsiteY10" fmla="*/ 63500 h 1286209"/>
              <a:gd name="connsiteX11" fmla="*/ 7888478 w 10905067"/>
              <a:gd name="connsiteY11" fmla="*/ 85725 h 1286209"/>
              <a:gd name="connsiteX12" fmla="*/ 8264715 w 10905067"/>
              <a:gd name="connsiteY12" fmla="*/ 109538 h 1286209"/>
              <a:gd name="connsiteX13" fmla="*/ 8621902 w 10905067"/>
              <a:gd name="connsiteY13" fmla="*/ 134938 h 1286209"/>
              <a:gd name="connsiteX14" fmla="*/ 8961628 w 10905067"/>
              <a:gd name="connsiteY14" fmla="*/ 161925 h 1286209"/>
              <a:gd name="connsiteX15" fmla="*/ 9277540 w 10905067"/>
              <a:gd name="connsiteY15" fmla="*/ 190500 h 1286209"/>
              <a:gd name="connsiteX16" fmla="*/ 9574402 w 10905067"/>
              <a:gd name="connsiteY16" fmla="*/ 219075 h 1286209"/>
              <a:gd name="connsiteX17" fmla="*/ 9847452 w 10905067"/>
              <a:gd name="connsiteY17" fmla="*/ 247650 h 1286209"/>
              <a:gd name="connsiteX18" fmla="*/ 10098278 w 10905067"/>
              <a:gd name="connsiteY18" fmla="*/ 274638 h 1286209"/>
              <a:gd name="connsiteX19" fmla="*/ 10320528 w 10905067"/>
              <a:gd name="connsiteY19" fmla="*/ 300038 h 1286209"/>
              <a:gd name="connsiteX20" fmla="*/ 10520552 w 10905067"/>
              <a:gd name="connsiteY20" fmla="*/ 323850 h 1286209"/>
              <a:gd name="connsiteX21" fmla="*/ 10690415 w 10905067"/>
              <a:gd name="connsiteY21" fmla="*/ 344488 h 1286209"/>
              <a:gd name="connsiteX22" fmla="*/ 10831702 w 10905067"/>
              <a:gd name="connsiteY22" fmla="*/ 363538 h 1286209"/>
              <a:gd name="connsiteX23" fmla="*/ 10905067 w 10905067"/>
              <a:gd name="connsiteY23" fmla="*/ 373678 h 1286209"/>
              <a:gd name="connsiteX24" fmla="*/ 10905067 w 10905067"/>
              <a:gd name="connsiteY24" fmla="*/ 1286209 h 1286209"/>
              <a:gd name="connsiteX25" fmla="*/ 0 w 10905067"/>
              <a:gd name="connsiteY25" fmla="*/ 1286209 h 1286209"/>
              <a:gd name="connsiteX26" fmla="*/ 0 w 10905067"/>
              <a:gd name="connsiteY26" fmla="*/ 369898 h 1286209"/>
              <a:gd name="connsiteX27" fmla="*/ 71628 w 10905067"/>
              <a:gd name="connsiteY27" fmla="*/ 358775 h 1286209"/>
              <a:gd name="connsiteX28" fmla="*/ 327215 w 10905067"/>
              <a:gd name="connsiteY28" fmla="*/ 320675 h 1286209"/>
              <a:gd name="connsiteX29" fmla="*/ 582802 w 10905067"/>
              <a:gd name="connsiteY29" fmla="*/ 284163 h 1286209"/>
              <a:gd name="connsiteX30" fmla="*/ 839978 w 10905067"/>
              <a:gd name="connsiteY30" fmla="*/ 252413 h 1286209"/>
              <a:gd name="connsiteX31" fmla="*/ 1095565 w 10905067"/>
              <a:gd name="connsiteY31" fmla="*/ 220663 h 1286209"/>
              <a:gd name="connsiteX32" fmla="*/ 1352740 w 10905067"/>
              <a:gd name="connsiteY32" fmla="*/ 190500 h 1286209"/>
              <a:gd name="connsiteX33" fmla="*/ 1606740 w 10905067"/>
              <a:gd name="connsiteY33" fmla="*/ 165100 h 1286209"/>
              <a:gd name="connsiteX34" fmla="*/ 1863915 w 10905067"/>
              <a:gd name="connsiteY34" fmla="*/ 141288 h 1286209"/>
              <a:gd name="connsiteX35" fmla="*/ 2119502 w 10905067"/>
              <a:gd name="connsiteY35" fmla="*/ 119063 h 1286209"/>
              <a:gd name="connsiteX36" fmla="*/ 2371915 w 10905067"/>
              <a:gd name="connsiteY36" fmla="*/ 100013 h 1286209"/>
              <a:gd name="connsiteX37" fmla="*/ 2625915 w 10905067"/>
              <a:gd name="connsiteY37" fmla="*/ 80963 h 1286209"/>
              <a:gd name="connsiteX38" fmla="*/ 2878328 w 10905067"/>
              <a:gd name="connsiteY38" fmla="*/ 65088 h 1286209"/>
              <a:gd name="connsiteX39" fmla="*/ 3129153 w 10905067"/>
              <a:gd name="connsiteY39" fmla="*/ 52388 h 1286209"/>
              <a:gd name="connsiteX40" fmla="*/ 3379978 w 10905067"/>
              <a:gd name="connsiteY40" fmla="*/ 39688 h 1286209"/>
              <a:gd name="connsiteX41" fmla="*/ 3627628 w 10905067"/>
              <a:gd name="connsiteY41" fmla="*/ 28575 h 1286209"/>
              <a:gd name="connsiteX42" fmla="*/ 3873690 w 10905067"/>
              <a:gd name="connsiteY42" fmla="*/ 20638 h 1286209"/>
              <a:gd name="connsiteX43" fmla="*/ 4119754 w 10905067"/>
              <a:gd name="connsiteY43" fmla="*/ 14288 h 1286209"/>
              <a:gd name="connsiteX44" fmla="*/ 4362640 w 10905067"/>
              <a:gd name="connsiteY44" fmla="*/ 7938 h 1286209"/>
              <a:gd name="connsiteX45" fmla="*/ 4603941 w 10905067"/>
              <a:gd name="connsiteY45" fmla="*/ 4763 h 1286209"/>
              <a:gd name="connsiteX46" fmla="*/ 4843653 w 10905067"/>
              <a:gd name="connsiteY46" fmla="*/ 1588 h 128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905067" h="1286209">
                <a:moveTo>
                  <a:pt x="5080191" y="0"/>
                </a:moveTo>
                <a:lnTo>
                  <a:pt x="5315140" y="1588"/>
                </a:lnTo>
                <a:lnTo>
                  <a:pt x="5546915" y="1588"/>
                </a:lnTo>
                <a:lnTo>
                  <a:pt x="5777103" y="4763"/>
                </a:lnTo>
                <a:lnTo>
                  <a:pt x="6002528" y="9525"/>
                </a:lnTo>
                <a:lnTo>
                  <a:pt x="6226365" y="14288"/>
                </a:lnTo>
                <a:lnTo>
                  <a:pt x="6445440" y="19050"/>
                </a:lnTo>
                <a:lnTo>
                  <a:pt x="6662928" y="26988"/>
                </a:lnTo>
                <a:lnTo>
                  <a:pt x="6877240" y="34925"/>
                </a:lnTo>
                <a:lnTo>
                  <a:pt x="7086790" y="42863"/>
                </a:lnTo>
                <a:lnTo>
                  <a:pt x="7496365" y="63500"/>
                </a:lnTo>
                <a:lnTo>
                  <a:pt x="7888478" y="85725"/>
                </a:lnTo>
                <a:lnTo>
                  <a:pt x="8264715" y="109538"/>
                </a:lnTo>
                <a:lnTo>
                  <a:pt x="8621902" y="134938"/>
                </a:lnTo>
                <a:lnTo>
                  <a:pt x="8961628" y="161925"/>
                </a:lnTo>
                <a:lnTo>
                  <a:pt x="9277540" y="190500"/>
                </a:lnTo>
                <a:lnTo>
                  <a:pt x="9574402" y="219075"/>
                </a:lnTo>
                <a:lnTo>
                  <a:pt x="9847452" y="247650"/>
                </a:lnTo>
                <a:lnTo>
                  <a:pt x="10098278" y="274638"/>
                </a:lnTo>
                <a:lnTo>
                  <a:pt x="10320528" y="300038"/>
                </a:lnTo>
                <a:lnTo>
                  <a:pt x="10520552" y="323850"/>
                </a:lnTo>
                <a:lnTo>
                  <a:pt x="10690415" y="344488"/>
                </a:lnTo>
                <a:lnTo>
                  <a:pt x="10831702" y="363538"/>
                </a:lnTo>
                <a:lnTo>
                  <a:pt x="10905067" y="373678"/>
                </a:lnTo>
                <a:lnTo>
                  <a:pt x="10905067" y="1286209"/>
                </a:lnTo>
                <a:lnTo>
                  <a:pt x="0" y="1286209"/>
                </a:lnTo>
                <a:lnTo>
                  <a:pt x="0" y="369898"/>
                </a:lnTo>
                <a:lnTo>
                  <a:pt x="71628" y="358775"/>
                </a:lnTo>
                <a:lnTo>
                  <a:pt x="327215" y="320675"/>
                </a:lnTo>
                <a:lnTo>
                  <a:pt x="582802" y="284163"/>
                </a:lnTo>
                <a:lnTo>
                  <a:pt x="839978" y="252413"/>
                </a:lnTo>
                <a:lnTo>
                  <a:pt x="1095565" y="220663"/>
                </a:lnTo>
                <a:lnTo>
                  <a:pt x="1352740" y="190500"/>
                </a:lnTo>
                <a:lnTo>
                  <a:pt x="1606740" y="165100"/>
                </a:lnTo>
                <a:lnTo>
                  <a:pt x="1863915" y="141288"/>
                </a:lnTo>
                <a:lnTo>
                  <a:pt x="2119502" y="119063"/>
                </a:lnTo>
                <a:lnTo>
                  <a:pt x="2371915" y="100013"/>
                </a:lnTo>
                <a:lnTo>
                  <a:pt x="2625915" y="80963"/>
                </a:lnTo>
                <a:lnTo>
                  <a:pt x="2878328" y="65088"/>
                </a:lnTo>
                <a:lnTo>
                  <a:pt x="3129153" y="52388"/>
                </a:lnTo>
                <a:lnTo>
                  <a:pt x="3379978" y="39688"/>
                </a:lnTo>
                <a:lnTo>
                  <a:pt x="3627628" y="28575"/>
                </a:lnTo>
                <a:lnTo>
                  <a:pt x="3873690" y="20638"/>
                </a:lnTo>
                <a:lnTo>
                  <a:pt x="4119754" y="14288"/>
                </a:lnTo>
                <a:lnTo>
                  <a:pt x="4362640" y="7938"/>
                </a:lnTo>
                <a:lnTo>
                  <a:pt x="4603941" y="4763"/>
                </a:lnTo>
                <a:lnTo>
                  <a:pt x="4843653" y="158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D3DDA28-7B69-422D-9888-25C7BC97B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0371525">
            <a:off x="264773" y="4915968"/>
            <a:ext cx="3039999" cy="440926"/>
          </a:xfrm>
          <a:custGeom>
            <a:avLst/>
            <a:gdLst>
              <a:gd name="connsiteX0" fmla="*/ 0 w 3039999"/>
              <a:gd name="connsiteY0" fmla="*/ 155844 h 440926"/>
              <a:gd name="connsiteX1" fmla="*/ 6524 w 3039999"/>
              <a:gd name="connsiteY1" fmla="*/ 156086 h 440926"/>
              <a:gd name="connsiteX2" fmla="*/ 98577 w 3039999"/>
              <a:gd name="connsiteY2" fmla="*/ 159586 h 440926"/>
              <a:gd name="connsiteX3" fmla="*/ 191951 w 3039999"/>
              <a:gd name="connsiteY3" fmla="*/ 162919 h 440926"/>
              <a:gd name="connsiteX4" fmla="*/ 285984 w 3039999"/>
              <a:gd name="connsiteY4" fmla="*/ 165003 h 440926"/>
              <a:gd name="connsiteX5" fmla="*/ 381667 w 3039999"/>
              <a:gd name="connsiteY5" fmla="*/ 167003 h 440926"/>
              <a:gd name="connsiteX6" fmla="*/ 478999 w 3039999"/>
              <a:gd name="connsiteY6" fmla="*/ 169086 h 440926"/>
              <a:gd name="connsiteX7" fmla="*/ 577652 w 3039999"/>
              <a:gd name="connsiteY7" fmla="*/ 170503 h 440926"/>
              <a:gd name="connsiteX8" fmla="*/ 677293 w 3039999"/>
              <a:gd name="connsiteY8" fmla="*/ 170503 h 440926"/>
              <a:gd name="connsiteX9" fmla="*/ 778255 w 3039999"/>
              <a:gd name="connsiteY9" fmla="*/ 171086 h 440926"/>
              <a:gd name="connsiteX10" fmla="*/ 880207 w 3039999"/>
              <a:gd name="connsiteY10" fmla="*/ 170503 h 440926"/>
              <a:gd name="connsiteX11" fmla="*/ 983149 w 3039999"/>
              <a:gd name="connsiteY11" fmla="*/ 169086 h 440926"/>
              <a:gd name="connsiteX12" fmla="*/ 1086420 w 3039999"/>
              <a:gd name="connsiteY12" fmla="*/ 167753 h 440926"/>
              <a:gd name="connsiteX13" fmla="*/ 1191011 w 3039999"/>
              <a:gd name="connsiteY13" fmla="*/ 165003 h 440926"/>
              <a:gd name="connsiteX14" fmla="*/ 1296922 w 3039999"/>
              <a:gd name="connsiteY14" fmla="*/ 162336 h 440926"/>
              <a:gd name="connsiteX15" fmla="*/ 1402173 w 3039999"/>
              <a:gd name="connsiteY15" fmla="*/ 158836 h 440926"/>
              <a:gd name="connsiteX16" fmla="*/ 1508744 w 3039999"/>
              <a:gd name="connsiteY16" fmla="*/ 154169 h 440926"/>
              <a:gd name="connsiteX17" fmla="*/ 1616635 w 3039999"/>
              <a:gd name="connsiteY17" fmla="*/ 148669 h 440926"/>
              <a:gd name="connsiteX18" fmla="*/ 1724525 w 3039999"/>
              <a:gd name="connsiteY18" fmla="*/ 143252 h 440926"/>
              <a:gd name="connsiteX19" fmla="*/ 1832416 w 3039999"/>
              <a:gd name="connsiteY19" fmla="*/ 136335 h 440926"/>
              <a:gd name="connsiteX20" fmla="*/ 1942286 w 3039999"/>
              <a:gd name="connsiteY20" fmla="*/ 128169 h 440926"/>
              <a:gd name="connsiteX21" fmla="*/ 2050177 w 3039999"/>
              <a:gd name="connsiteY21" fmla="*/ 120002 h 440926"/>
              <a:gd name="connsiteX22" fmla="*/ 2160047 w 3039999"/>
              <a:gd name="connsiteY22" fmla="*/ 110419 h 440926"/>
              <a:gd name="connsiteX23" fmla="*/ 2270907 w 3039999"/>
              <a:gd name="connsiteY23" fmla="*/ 100168 h 440926"/>
              <a:gd name="connsiteX24" fmla="*/ 2379788 w 3039999"/>
              <a:gd name="connsiteY24" fmla="*/ 89251 h 440926"/>
              <a:gd name="connsiteX25" fmla="*/ 2489988 w 3039999"/>
              <a:gd name="connsiteY25" fmla="*/ 76418 h 440926"/>
              <a:gd name="connsiteX26" fmla="*/ 2600188 w 3039999"/>
              <a:gd name="connsiteY26" fmla="*/ 62751 h 440926"/>
              <a:gd name="connsiteX27" fmla="*/ 2710388 w 3039999"/>
              <a:gd name="connsiteY27" fmla="*/ 49168 h 440926"/>
              <a:gd name="connsiteX28" fmla="*/ 2820258 w 3039999"/>
              <a:gd name="connsiteY28" fmla="*/ 33334 h 440926"/>
              <a:gd name="connsiteX29" fmla="*/ 2930129 w 3039999"/>
              <a:gd name="connsiteY29" fmla="*/ 17000 h 440926"/>
              <a:gd name="connsiteX30" fmla="*/ 3039999 w 3039999"/>
              <a:gd name="connsiteY30" fmla="*/ 0 h 440926"/>
              <a:gd name="connsiteX31" fmla="*/ 3026141 w 3039999"/>
              <a:gd name="connsiteY31" fmla="*/ 440924 h 440926"/>
              <a:gd name="connsiteX32" fmla="*/ 2677942 w 3039999"/>
              <a:gd name="connsiteY32" fmla="*/ 435925 h 440926"/>
              <a:gd name="connsiteX33" fmla="*/ 2643381 w 3039999"/>
              <a:gd name="connsiteY33" fmla="*/ 434739 h 440926"/>
              <a:gd name="connsiteX34" fmla="*/ 2673098 w 3039999"/>
              <a:gd name="connsiteY34" fmla="*/ 197552 h 440926"/>
              <a:gd name="connsiteX35" fmla="*/ 2600644 w 3039999"/>
              <a:gd name="connsiteY35" fmla="*/ 199684 h 440926"/>
              <a:gd name="connsiteX36" fmla="*/ 2342303 w 3039999"/>
              <a:gd name="connsiteY36" fmla="*/ 205715 h 440926"/>
              <a:gd name="connsiteX37" fmla="*/ 2084160 w 3039999"/>
              <a:gd name="connsiteY37" fmla="*/ 210171 h 440926"/>
              <a:gd name="connsiteX38" fmla="*/ 1825032 w 3039999"/>
              <a:gd name="connsiteY38" fmla="*/ 209703 h 440926"/>
              <a:gd name="connsiteX39" fmla="*/ 1567480 w 3039999"/>
              <a:gd name="connsiteY39" fmla="*/ 209433 h 440926"/>
              <a:gd name="connsiteX40" fmla="*/ 1308551 w 3039999"/>
              <a:gd name="connsiteY40" fmla="*/ 207391 h 440926"/>
              <a:gd name="connsiteX41" fmla="*/ 1053363 w 3039999"/>
              <a:gd name="connsiteY41" fmla="*/ 201018 h 440926"/>
              <a:gd name="connsiteX42" fmla="*/ 795223 w 3039999"/>
              <a:gd name="connsiteY42" fmla="*/ 192674 h 440926"/>
              <a:gd name="connsiteX43" fmla="*/ 538856 w 3039999"/>
              <a:gd name="connsiteY43" fmla="*/ 182954 h 440926"/>
              <a:gd name="connsiteX44" fmla="*/ 286033 w 3039999"/>
              <a:gd name="connsiteY44" fmla="*/ 170477 h 440926"/>
              <a:gd name="connsiteX45" fmla="*/ 31635 w 3039999"/>
              <a:gd name="connsiteY45" fmla="*/ 157803 h 44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039999" h="440926">
                <a:moveTo>
                  <a:pt x="0" y="155844"/>
                </a:moveTo>
                <a:lnTo>
                  <a:pt x="6524" y="156086"/>
                </a:lnTo>
                <a:lnTo>
                  <a:pt x="98577" y="159586"/>
                </a:lnTo>
                <a:lnTo>
                  <a:pt x="191951" y="162919"/>
                </a:lnTo>
                <a:lnTo>
                  <a:pt x="285984" y="165003"/>
                </a:lnTo>
                <a:lnTo>
                  <a:pt x="381667" y="167003"/>
                </a:lnTo>
                <a:lnTo>
                  <a:pt x="478999" y="169086"/>
                </a:lnTo>
                <a:lnTo>
                  <a:pt x="577652" y="170503"/>
                </a:lnTo>
                <a:lnTo>
                  <a:pt x="677293" y="170503"/>
                </a:lnTo>
                <a:lnTo>
                  <a:pt x="778255" y="171086"/>
                </a:lnTo>
                <a:lnTo>
                  <a:pt x="880207" y="170503"/>
                </a:lnTo>
                <a:lnTo>
                  <a:pt x="983149" y="169086"/>
                </a:lnTo>
                <a:lnTo>
                  <a:pt x="1086420" y="167753"/>
                </a:lnTo>
                <a:lnTo>
                  <a:pt x="1191011" y="165003"/>
                </a:lnTo>
                <a:lnTo>
                  <a:pt x="1296922" y="162336"/>
                </a:lnTo>
                <a:lnTo>
                  <a:pt x="1402173" y="158836"/>
                </a:lnTo>
                <a:lnTo>
                  <a:pt x="1508744" y="154169"/>
                </a:lnTo>
                <a:lnTo>
                  <a:pt x="1616635" y="148669"/>
                </a:lnTo>
                <a:lnTo>
                  <a:pt x="1724525" y="143252"/>
                </a:lnTo>
                <a:lnTo>
                  <a:pt x="1832416" y="136335"/>
                </a:lnTo>
                <a:lnTo>
                  <a:pt x="1942286" y="128169"/>
                </a:lnTo>
                <a:lnTo>
                  <a:pt x="2050177" y="120002"/>
                </a:lnTo>
                <a:lnTo>
                  <a:pt x="2160047" y="110419"/>
                </a:lnTo>
                <a:lnTo>
                  <a:pt x="2270907" y="100168"/>
                </a:lnTo>
                <a:lnTo>
                  <a:pt x="2379788" y="89251"/>
                </a:lnTo>
                <a:lnTo>
                  <a:pt x="2489988" y="76418"/>
                </a:lnTo>
                <a:lnTo>
                  <a:pt x="2600188" y="62751"/>
                </a:lnTo>
                <a:lnTo>
                  <a:pt x="2710388" y="49168"/>
                </a:lnTo>
                <a:lnTo>
                  <a:pt x="2820258" y="33334"/>
                </a:lnTo>
                <a:lnTo>
                  <a:pt x="2930129" y="17000"/>
                </a:lnTo>
                <a:lnTo>
                  <a:pt x="3039999" y="0"/>
                </a:lnTo>
                <a:cubicBezTo>
                  <a:pt x="3029771" y="277755"/>
                  <a:pt x="3036370" y="163169"/>
                  <a:pt x="3026141" y="440924"/>
                </a:cubicBezTo>
                <a:cubicBezTo>
                  <a:pt x="2925757" y="440997"/>
                  <a:pt x="2808081" y="439255"/>
                  <a:pt x="2677942" y="435925"/>
                </a:cubicBezTo>
                <a:lnTo>
                  <a:pt x="2643381" y="434739"/>
                </a:lnTo>
                <a:lnTo>
                  <a:pt x="2673098" y="197552"/>
                </a:lnTo>
                <a:lnTo>
                  <a:pt x="2600644" y="199684"/>
                </a:lnTo>
                <a:lnTo>
                  <a:pt x="2342303" y="205715"/>
                </a:lnTo>
                <a:lnTo>
                  <a:pt x="2084160" y="210171"/>
                </a:lnTo>
                <a:lnTo>
                  <a:pt x="1825032" y="209703"/>
                </a:lnTo>
                <a:lnTo>
                  <a:pt x="1567480" y="209433"/>
                </a:lnTo>
                <a:lnTo>
                  <a:pt x="1308551" y="207391"/>
                </a:lnTo>
                <a:lnTo>
                  <a:pt x="1053363" y="201018"/>
                </a:lnTo>
                <a:lnTo>
                  <a:pt x="795223" y="192674"/>
                </a:lnTo>
                <a:lnTo>
                  <a:pt x="538856" y="182954"/>
                </a:lnTo>
                <a:lnTo>
                  <a:pt x="286033" y="170477"/>
                </a:lnTo>
                <a:lnTo>
                  <a:pt x="31635" y="157803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B186E5-87A4-0741-B13F-E676843C8BD9}"/>
              </a:ext>
            </a:extLst>
          </p:cNvPr>
          <p:cNvSpPr txBox="1"/>
          <p:nvPr/>
        </p:nvSpPr>
        <p:spPr>
          <a:xfrm>
            <a:off x="643466" y="5575344"/>
            <a:ext cx="10905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*2019 Numbers Do Not Include December.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13C649EA-E85F-1743-9E05-45C71C7F03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079426"/>
              </p:ext>
            </p:extLst>
          </p:nvPr>
        </p:nvGraphicFramePr>
        <p:xfrm>
          <a:off x="643465" y="643466"/>
          <a:ext cx="10905067" cy="4229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3689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26CD6DF-E40F-4D39-BA46-5D099AC4C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848A24A-E17D-464F-99FB-EF7B8EC07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4928325"/>
            <a:ext cx="10905067" cy="1286209"/>
          </a:xfrm>
          <a:custGeom>
            <a:avLst/>
            <a:gdLst>
              <a:gd name="connsiteX0" fmla="*/ 5080191 w 10905067"/>
              <a:gd name="connsiteY0" fmla="*/ 0 h 1286209"/>
              <a:gd name="connsiteX1" fmla="*/ 5315140 w 10905067"/>
              <a:gd name="connsiteY1" fmla="*/ 1588 h 1286209"/>
              <a:gd name="connsiteX2" fmla="*/ 5546915 w 10905067"/>
              <a:gd name="connsiteY2" fmla="*/ 1588 h 1286209"/>
              <a:gd name="connsiteX3" fmla="*/ 5777103 w 10905067"/>
              <a:gd name="connsiteY3" fmla="*/ 4763 h 1286209"/>
              <a:gd name="connsiteX4" fmla="*/ 6002528 w 10905067"/>
              <a:gd name="connsiteY4" fmla="*/ 9525 h 1286209"/>
              <a:gd name="connsiteX5" fmla="*/ 6226365 w 10905067"/>
              <a:gd name="connsiteY5" fmla="*/ 14288 h 1286209"/>
              <a:gd name="connsiteX6" fmla="*/ 6445440 w 10905067"/>
              <a:gd name="connsiteY6" fmla="*/ 19050 h 1286209"/>
              <a:gd name="connsiteX7" fmla="*/ 6662928 w 10905067"/>
              <a:gd name="connsiteY7" fmla="*/ 26988 h 1286209"/>
              <a:gd name="connsiteX8" fmla="*/ 6877240 w 10905067"/>
              <a:gd name="connsiteY8" fmla="*/ 34925 h 1286209"/>
              <a:gd name="connsiteX9" fmla="*/ 7086790 w 10905067"/>
              <a:gd name="connsiteY9" fmla="*/ 42863 h 1286209"/>
              <a:gd name="connsiteX10" fmla="*/ 7496365 w 10905067"/>
              <a:gd name="connsiteY10" fmla="*/ 63500 h 1286209"/>
              <a:gd name="connsiteX11" fmla="*/ 7888478 w 10905067"/>
              <a:gd name="connsiteY11" fmla="*/ 85725 h 1286209"/>
              <a:gd name="connsiteX12" fmla="*/ 8264715 w 10905067"/>
              <a:gd name="connsiteY12" fmla="*/ 109538 h 1286209"/>
              <a:gd name="connsiteX13" fmla="*/ 8621902 w 10905067"/>
              <a:gd name="connsiteY13" fmla="*/ 134938 h 1286209"/>
              <a:gd name="connsiteX14" fmla="*/ 8961628 w 10905067"/>
              <a:gd name="connsiteY14" fmla="*/ 161925 h 1286209"/>
              <a:gd name="connsiteX15" fmla="*/ 9277540 w 10905067"/>
              <a:gd name="connsiteY15" fmla="*/ 190500 h 1286209"/>
              <a:gd name="connsiteX16" fmla="*/ 9574402 w 10905067"/>
              <a:gd name="connsiteY16" fmla="*/ 219075 h 1286209"/>
              <a:gd name="connsiteX17" fmla="*/ 9847452 w 10905067"/>
              <a:gd name="connsiteY17" fmla="*/ 247650 h 1286209"/>
              <a:gd name="connsiteX18" fmla="*/ 10098278 w 10905067"/>
              <a:gd name="connsiteY18" fmla="*/ 274638 h 1286209"/>
              <a:gd name="connsiteX19" fmla="*/ 10320528 w 10905067"/>
              <a:gd name="connsiteY19" fmla="*/ 300038 h 1286209"/>
              <a:gd name="connsiteX20" fmla="*/ 10520552 w 10905067"/>
              <a:gd name="connsiteY20" fmla="*/ 323850 h 1286209"/>
              <a:gd name="connsiteX21" fmla="*/ 10690415 w 10905067"/>
              <a:gd name="connsiteY21" fmla="*/ 344488 h 1286209"/>
              <a:gd name="connsiteX22" fmla="*/ 10831702 w 10905067"/>
              <a:gd name="connsiteY22" fmla="*/ 363538 h 1286209"/>
              <a:gd name="connsiteX23" fmla="*/ 10905067 w 10905067"/>
              <a:gd name="connsiteY23" fmla="*/ 373678 h 1286209"/>
              <a:gd name="connsiteX24" fmla="*/ 10905067 w 10905067"/>
              <a:gd name="connsiteY24" fmla="*/ 1286209 h 1286209"/>
              <a:gd name="connsiteX25" fmla="*/ 0 w 10905067"/>
              <a:gd name="connsiteY25" fmla="*/ 1286209 h 1286209"/>
              <a:gd name="connsiteX26" fmla="*/ 0 w 10905067"/>
              <a:gd name="connsiteY26" fmla="*/ 369898 h 1286209"/>
              <a:gd name="connsiteX27" fmla="*/ 71628 w 10905067"/>
              <a:gd name="connsiteY27" fmla="*/ 358775 h 1286209"/>
              <a:gd name="connsiteX28" fmla="*/ 327215 w 10905067"/>
              <a:gd name="connsiteY28" fmla="*/ 320675 h 1286209"/>
              <a:gd name="connsiteX29" fmla="*/ 582802 w 10905067"/>
              <a:gd name="connsiteY29" fmla="*/ 284163 h 1286209"/>
              <a:gd name="connsiteX30" fmla="*/ 839978 w 10905067"/>
              <a:gd name="connsiteY30" fmla="*/ 252413 h 1286209"/>
              <a:gd name="connsiteX31" fmla="*/ 1095565 w 10905067"/>
              <a:gd name="connsiteY31" fmla="*/ 220663 h 1286209"/>
              <a:gd name="connsiteX32" fmla="*/ 1352740 w 10905067"/>
              <a:gd name="connsiteY32" fmla="*/ 190500 h 1286209"/>
              <a:gd name="connsiteX33" fmla="*/ 1606740 w 10905067"/>
              <a:gd name="connsiteY33" fmla="*/ 165100 h 1286209"/>
              <a:gd name="connsiteX34" fmla="*/ 1863915 w 10905067"/>
              <a:gd name="connsiteY34" fmla="*/ 141288 h 1286209"/>
              <a:gd name="connsiteX35" fmla="*/ 2119502 w 10905067"/>
              <a:gd name="connsiteY35" fmla="*/ 119063 h 1286209"/>
              <a:gd name="connsiteX36" fmla="*/ 2371915 w 10905067"/>
              <a:gd name="connsiteY36" fmla="*/ 100013 h 1286209"/>
              <a:gd name="connsiteX37" fmla="*/ 2625915 w 10905067"/>
              <a:gd name="connsiteY37" fmla="*/ 80963 h 1286209"/>
              <a:gd name="connsiteX38" fmla="*/ 2878328 w 10905067"/>
              <a:gd name="connsiteY38" fmla="*/ 65088 h 1286209"/>
              <a:gd name="connsiteX39" fmla="*/ 3129153 w 10905067"/>
              <a:gd name="connsiteY39" fmla="*/ 52388 h 1286209"/>
              <a:gd name="connsiteX40" fmla="*/ 3379978 w 10905067"/>
              <a:gd name="connsiteY40" fmla="*/ 39688 h 1286209"/>
              <a:gd name="connsiteX41" fmla="*/ 3627628 w 10905067"/>
              <a:gd name="connsiteY41" fmla="*/ 28575 h 1286209"/>
              <a:gd name="connsiteX42" fmla="*/ 3873690 w 10905067"/>
              <a:gd name="connsiteY42" fmla="*/ 20638 h 1286209"/>
              <a:gd name="connsiteX43" fmla="*/ 4119754 w 10905067"/>
              <a:gd name="connsiteY43" fmla="*/ 14288 h 1286209"/>
              <a:gd name="connsiteX44" fmla="*/ 4362640 w 10905067"/>
              <a:gd name="connsiteY44" fmla="*/ 7938 h 1286209"/>
              <a:gd name="connsiteX45" fmla="*/ 4603941 w 10905067"/>
              <a:gd name="connsiteY45" fmla="*/ 4763 h 1286209"/>
              <a:gd name="connsiteX46" fmla="*/ 4843653 w 10905067"/>
              <a:gd name="connsiteY46" fmla="*/ 1588 h 128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905067" h="1286209">
                <a:moveTo>
                  <a:pt x="5080191" y="0"/>
                </a:moveTo>
                <a:lnTo>
                  <a:pt x="5315140" y="1588"/>
                </a:lnTo>
                <a:lnTo>
                  <a:pt x="5546915" y="1588"/>
                </a:lnTo>
                <a:lnTo>
                  <a:pt x="5777103" y="4763"/>
                </a:lnTo>
                <a:lnTo>
                  <a:pt x="6002528" y="9525"/>
                </a:lnTo>
                <a:lnTo>
                  <a:pt x="6226365" y="14288"/>
                </a:lnTo>
                <a:lnTo>
                  <a:pt x="6445440" y="19050"/>
                </a:lnTo>
                <a:lnTo>
                  <a:pt x="6662928" y="26988"/>
                </a:lnTo>
                <a:lnTo>
                  <a:pt x="6877240" y="34925"/>
                </a:lnTo>
                <a:lnTo>
                  <a:pt x="7086790" y="42863"/>
                </a:lnTo>
                <a:lnTo>
                  <a:pt x="7496365" y="63500"/>
                </a:lnTo>
                <a:lnTo>
                  <a:pt x="7888478" y="85725"/>
                </a:lnTo>
                <a:lnTo>
                  <a:pt x="8264715" y="109538"/>
                </a:lnTo>
                <a:lnTo>
                  <a:pt x="8621902" y="134938"/>
                </a:lnTo>
                <a:lnTo>
                  <a:pt x="8961628" y="161925"/>
                </a:lnTo>
                <a:lnTo>
                  <a:pt x="9277540" y="190500"/>
                </a:lnTo>
                <a:lnTo>
                  <a:pt x="9574402" y="219075"/>
                </a:lnTo>
                <a:lnTo>
                  <a:pt x="9847452" y="247650"/>
                </a:lnTo>
                <a:lnTo>
                  <a:pt x="10098278" y="274638"/>
                </a:lnTo>
                <a:lnTo>
                  <a:pt x="10320528" y="300038"/>
                </a:lnTo>
                <a:lnTo>
                  <a:pt x="10520552" y="323850"/>
                </a:lnTo>
                <a:lnTo>
                  <a:pt x="10690415" y="344488"/>
                </a:lnTo>
                <a:lnTo>
                  <a:pt x="10831702" y="363538"/>
                </a:lnTo>
                <a:lnTo>
                  <a:pt x="10905067" y="373678"/>
                </a:lnTo>
                <a:lnTo>
                  <a:pt x="10905067" y="1286209"/>
                </a:lnTo>
                <a:lnTo>
                  <a:pt x="0" y="1286209"/>
                </a:lnTo>
                <a:lnTo>
                  <a:pt x="0" y="369898"/>
                </a:lnTo>
                <a:lnTo>
                  <a:pt x="71628" y="358775"/>
                </a:lnTo>
                <a:lnTo>
                  <a:pt x="327215" y="320675"/>
                </a:lnTo>
                <a:lnTo>
                  <a:pt x="582802" y="284163"/>
                </a:lnTo>
                <a:lnTo>
                  <a:pt x="839978" y="252413"/>
                </a:lnTo>
                <a:lnTo>
                  <a:pt x="1095565" y="220663"/>
                </a:lnTo>
                <a:lnTo>
                  <a:pt x="1352740" y="190500"/>
                </a:lnTo>
                <a:lnTo>
                  <a:pt x="1606740" y="165100"/>
                </a:lnTo>
                <a:lnTo>
                  <a:pt x="1863915" y="141288"/>
                </a:lnTo>
                <a:lnTo>
                  <a:pt x="2119502" y="119063"/>
                </a:lnTo>
                <a:lnTo>
                  <a:pt x="2371915" y="100013"/>
                </a:lnTo>
                <a:lnTo>
                  <a:pt x="2625915" y="80963"/>
                </a:lnTo>
                <a:lnTo>
                  <a:pt x="2878328" y="65088"/>
                </a:lnTo>
                <a:lnTo>
                  <a:pt x="3129153" y="52388"/>
                </a:lnTo>
                <a:lnTo>
                  <a:pt x="3379978" y="39688"/>
                </a:lnTo>
                <a:lnTo>
                  <a:pt x="3627628" y="28575"/>
                </a:lnTo>
                <a:lnTo>
                  <a:pt x="3873690" y="20638"/>
                </a:lnTo>
                <a:lnTo>
                  <a:pt x="4119754" y="14288"/>
                </a:lnTo>
                <a:lnTo>
                  <a:pt x="4362640" y="7938"/>
                </a:lnTo>
                <a:lnTo>
                  <a:pt x="4603941" y="4763"/>
                </a:lnTo>
                <a:lnTo>
                  <a:pt x="4843653" y="158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D3DDA28-7B69-422D-9888-25C7BC97B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0371525">
            <a:off x="264773" y="4915968"/>
            <a:ext cx="3039999" cy="440926"/>
          </a:xfrm>
          <a:custGeom>
            <a:avLst/>
            <a:gdLst>
              <a:gd name="connsiteX0" fmla="*/ 0 w 3039999"/>
              <a:gd name="connsiteY0" fmla="*/ 155844 h 440926"/>
              <a:gd name="connsiteX1" fmla="*/ 6524 w 3039999"/>
              <a:gd name="connsiteY1" fmla="*/ 156086 h 440926"/>
              <a:gd name="connsiteX2" fmla="*/ 98577 w 3039999"/>
              <a:gd name="connsiteY2" fmla="*/ 159586 h 440926"/>
              <a:gd name="connsiteX3" fmla="*/ 191951 w 3039999"/>
              <a:gd name="connsiteY3" fmla="*/ 162919 h 440926"/>
              <a:gd name="connsiteX4" fmla="*/ 285984 w 3039999"/>
              <a:gd name="connsiteY4" fmla="*/ 165003 h 440926"/>
              <a:gd name="connsiteX5" fmla="*/ 381667 w 3039999"/>
              <a:gd name="connsiteY5" fmla="*/ 167003 h 440926"/>
              <a:gd name="connsiteX6" fmla="*/ 478999 w 3039999"/>
              <a:gd name="connsiteY6" fmla="*/ 169086 h 440926"/>
              <a:gd name="connsiteX7" fmla="*/ 577652 w 3039999"/>
              <a:gd name="connsiteY7" fmla="*/ 170503 h 440926"/>
              <a:gd name="connsiteX8" fmla="*/ 677293 w 3039999"/>
              <a:gd name="connsiteY8" fmla="*/ 170503 h 440926"/>
              <a:gd name="connsiteX9" fmla="*/ 778255 w 3039999"/>
              <a:gd name="connsiteY9" fmla="*/ 171086 h 440926"/>
              <a:gd name="connsiteX10" fmla="*/ 880207 w 3039999"/>
              <a:gd name="connsiteY10" fmla="*/ 170503 h 440926"/>
              <a:gd name="connsiteX11" fmla="*/ 983149 w 3039999"/>
              <a:gd name="connsiteY11" fmla="*/ 169086 h 440926"/>
              <a:gd name="connsiteX12" fmla="*/ 1086420 w 3039999"/>
              <a:gd name="connsiteY12" fmla="*/ 167753 h 440926"/>
              <a:gd name="connsiteX13" fmla="*/ 1191011 w 3039999"/>
              <a:gd name="connsiteY13" fmla="*/ 165003 h 440926"/>
              <a:gd name="connsiteX14" fmla="*/ 1296922 w 3039999"/>
              <a:gd name="connsiteY14" fmla="*/ 162336 h 440926"/>
              <a:gd name="connsiteX15" fmla="*/ 1402173 w 3039999"/>
              <a:gd name="connsiteY15" fmla="*/ 158836 h 440926"/>
              <a:gd name="connsiteX16" fmla="*/ 1508744 w 3039999"/>
              <a:gd name="connsiteY16" fmla="*/ 154169 h 440926"/>
              <a:gd name="connsiteX17" fmla="*/ 1616635 w 3039999"/>
              <a:gd name="connsiteY17" fmla="*/ 148669 h 440926"/>
              <a:gd name="connsiteX18" fmla="*/ 1724525 w 3039999"/>
              <a:gd name="connsiteY18" fmla="*/ 143252 h 440926"/>
              <a:gd name="connsiteX19" fmla="*/ 1832416 w 3039999"/>
              <a:gd name="connsiteY19" fmla="*/ 136335 h 440926"/>
              <a:gd name="connsiteX20" fmla="*/ 1942286 w 3039999"/>
              <a:gd name="connsiteY20" fmla="*/ 128169 h 440926"/>
              <a:gd name="connsiteX21" fmla="*/ 2050177 w 3039999"/>
              <a:gd name="connsiteY21" fmla="*/ 120002 h 440926"/>
              <a:gd name="connsiteX22" fmla="*/ 2160047 w 3039999"/>
              <a:gd name="connsiteY22" fmla="*/ 110419 h 440926"/>
              <a:gd name="connsiteX23" fmla="*/ 2270907 w 3039999"/>
              <a:gd name="connsiteY23" fmla="*/ 100168 h 440926"/>
              <a:gd name="connsiteX24" fmla="*/ 2379788 w 3039999"/>
              <a:gd name="connsiteY24" fmla="*/ 89251 h 440926"/>
              <a:gd name="connsiteX25" fmla="*/ 2489988 w 3039999"/>
              <a:gd name="connsiteY25" fmla="*/ 76418 h 440926"/>
              <a:gd name="connsiteX26" fmla="*/ 2600188 w 3039999"/>
              <a:gd name="connsiteY26" fmla="*/ 62751 h 440926"/>
              <a:gd name="connsiteX27" fmla="*/ 2710388 w 3039999"/>
              <a:gd name="connsiteY27" fmla="*/ 49168 h 440926"/>
              <a:gd name="connsiteX28" fmla="*/ 2820258 w 3039999"/>
              <a:gd name="connsiteY28" fmla="*/ 33334 h 440926"/>
              <a:gd name="connsiteX29" fmla="*/ 2930129 w 3039999"/>
              <a:gd name="connsiteY29" fmla="*/ 17000 h 440926"/>
              <a:gd name="connsiteX30" fmla="*/ 3039999 w 3039999"/>
              <a:gd name="connsiteY30" fmla="*/ 0 h 440926"/>
              <a:gd name="connsiteX31" fmla="*/ 3026141 w 3039999"/>
              <a:gd name="connsiteY31" fmla="*/ 440924 h 440926"/>
              <a:gd name="connsiteX32" fmla="*/ 2677942 w 3039999"/>
              <a:gd name="connsiteY32" fmla="*/ 435925 h 440926"/>
              <a:gd name="connsiteX33" fmla="*/ 2643381 w 3039999"/>
              <a:gd name="connsiteY33" fmla="*/ 434739 h 440926"/>
              <a:gd name="connsiteX34" fmla="*/ 2673098 w 3039999"/>
              <a:gd name="connsiteY34" fmla="*/ 197552 h 440926"/>
              <a:gd name="connsiteX35" fmla="*/ 2600644 w 3039999"/>
              <a:gd name="connsiteY35" fmla="*/ 199684 h 440926"/>
              <a:gd name="connsiteX36" fmla="*/ 2342303 w 3039999"/>
              <a:gd name="connsiteY36" fmla="*/ 205715 h 440926"/>
              <a:gd name="connsiteX37" fmla="*/ 2084160 w 3039999"/>
              <a:gd name="connsiteY37" fmla="*/ 210171 h 440926"/>
              <a:gd name="connsiteX38" fmla="*/ 1825032 w 3039999"/>
              <a:gd name="connsiteY38" fmla="*/ 209703 h 440926"/>
              <a:gd name="connsiteX39" fmla="*/ 1567480 w 3039999"/>
              <a:gd name="connsiteY39" fmla="*/ 209433 h 440926"/>
              <a:gd name="connsiteX40" fmla="*/ 1308551 w 3039999"/>
              <a:gd name="connsiteY40" fmla="*/ 207391 h 440926"/>
              <a:gd name="connsiteX41" fmla="*/ 1053363 w 3039999"/>
              <a:gd name="connsiteY41" fmla="*/ 201018 h 440926"/>
              <a:gd name="connsiteX42" fmla="*/ 795223 w 3039999"/>
              <a:gd name="connsiteY42" fmla="*/ 192674 h 440926"/>
              <a:gd name="connsiteX43" fmla="*/ 538856 w 3039999"/>
              <a:gd name="connsiteY43" fmla="*/ 182954 h 440926"/>
              <a:gd name="connsiteX44" fmla="*/ 286033 w 3039999"/>
              <a:gd name="connsiteY44" fmla="*/ 170477 h 440926"/>
              <a:gd name="connsiteX45" fmla="*/ 31635 w 3039999"/>
              <a:gd name="connsiteY45" fmla="*/ 157803 h 44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039999" h="440926">
                <a:moveTo>
                  <a:pt x="0" y="155844"/>
                </a:moveTo>
                <a:lnTo>
                  <a:pt x="6524" y="156086"/>
                </a:lnTo>
                <a:lnTo>
                  <a:pt x="98577" y="159586"/>
                </a:lnTo>
                <a:lnTo>
                  <a:pt x="191951" y="162919"/>
                </a:lnTo>
                <a:lnTo>
                  <a:pt x="285984" y="165003"/>
                </a:lnTo>
                <a:lnTo>
                  <a:pt x="381667" y="167003"/>
                </a:lnTo>
                <a:lnTo>
                  <a:pt x="478999" y="169086"/>
                </a:lnTo>
                <a:lnTo>
                  <a:pt x="577652" y="170503"/>
                </a:lnTo>
                <a:lnTo>
                  <a:pt x="677293" y="170503"/>
                </a:lnTo>
                <a:lnTo>
                  <a:pt x="778255" y="171086"/>
                </a:lnTo>
                <a:lnTo>
                  <a:pt x="880207" y="170503"/>
                </a:lnTo>
                <a:lnTo>
                  <a:pt x="983149" y="169086"/>
                </a:lnTo>
                <a:lnTo>
                  <a:pt x="1086420" y="167753"/>
                </a:lnTo>
                <a:lnTo>
                  <a:pt x="1191011" y="165003"/>
                </a:lnTo>
                <a:lnTo>
                  <a:pt x="1296922" y="162336"/>
                </a:lnTo>
                <a:lnTo>
                  <a:pt x="1402173" y="158836"/>
                </a:lnTo>
                <a:lnTo>
                  <a:pt x="1508744" y="154169"/>
                </a:lnTo>
                <a:lnTo>
                  <a:pt x="1616635" y="148669"/>
                </a:lnTo>
                <a:lnTo>
                  <a:pt x="1724525" y="143252"/>
                </a:lnTo>
                <a:lnTo>
                  <a:pt x="1832416" y="136335"/>
                </a:lnTo>
                <a:lnTo>
                  <a:pt x="1942286" y="128169"/>
                </a:lnTo>
                <a:lnTo>
                  <a:pt x="2050177" y="120002"/>
                </a:lnTo>
                <a:lnTo>
                  <a:pt x="2160047" y="110419"/>
                </a:lnTo>
                <a:lnTo>
                  <a:pt x="2270907" y="100168"/>
                </a:lnTo>
                <a:lnTo>
                  <a:pt x="2379788" y="89251"/>
                </a:lnTo>
                <a:lnTo>
                  <a:pt x="2489988" y="76418"/>
                </a:lnTo>
                <a:lnTo>
                  <a:pt x="2600188" y="62751"/>
                </a:lnTo>
                <a:lnTo>
                  <a:pt x="2710388" y="49168"/>
                </a:lnTo>
                <a:lnTo>
                  <a:pt x="2820258" y="33334"/>
                </a:lnTo>
                <a:lnTo>
                  <a:pt x="2930129" y="17000"/>
                </a:lnTo>
                <a:lnTo>
                  <a:pt x="3039999" y="0"/>
                </a:lnTo>
                <a:cubicBezTo>
                  <a:pt x="3029771" y="277755"/>
                  <a:pt x="3036370" y="163169"/>
                  <a:pt x="3026141" y="440924"/>
                </a:cubicBezTo>
                <a:cubicBezTo>
                  <a:pt x="2925757" y="440997"/>
                  <a:pt x="2808081" y="439255"/>
                  <a:pt x="2677942" y="435925"/>
                </a:cubicBezTo>
                <a:lnTo>
                  <a:pt x="2643381" y="434739"/>
                </a:lnTo>
                <a:lnTo>
                  <a:pt x="2673098" y="197552"/>
                </a:lnTo>
                <a:lnTo>
                  <a:pt x="2600644" y="199684"/>
                </a:lnTo>
                <a:lnTo>
                  <a:pt x="2342303" y="205715"/>
                </a:lnTo>
                <a:lnTo>
                  <a:pt x="2084160" y="210171"/>
                </a:lnTo>
                <a:lnTo>
                  <a:pt x="1825032" y="209703"/>
                </a:lnTo>
                <a:lnTo>
                  <a:pt x="1567480" y="209433"/>
                </a:lnTo>
                <a:lnTo>
                  <a:pt x="1308551" y="207391"/>
                </a:lnTo>
                <a:lnTo>
                  <a:pt x="1053363" y="201018"/>
                </a:lnTo>
                <a:lnTo>
                  <a:pt x="795223" y="192674"/>
                </a:lnTo>
                <a:lnTo>
                  <a:pt x="538856" y="182954"/>
                </a:lnTo>
                <a:lnTo>
                  <a:pt x="286033" y="170477"/>
                </a:lnTo>
                <a:lnTo>
                  <a:pt x="31635" y="157803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AA1EAA-6D8C-B544-AC3C-56F8473A807F}"/>
              </a:ext>
            </a:extLst>
          </p:cNvPr>
          <p:cNvSpPr txBox="1"/>
          <p:nvPr/>
        </p:nvSpPr>
        <p:spPr>
          <a:xfrm>
            <a:off x="643466" y="5575344"/>
            <a:ext cx="10905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*2019 Numbers Do Not Include December.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CFCA3C1-3CF1-AB4F-8456-10D36D96E7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0105360"/>
              </p:ext>
            </p:extLst>
          </p:nvPr>
        </p:nvGraphicFramePr>
        <p:xfrm>
          <a:off x="643466" y="643466"/>
          <a:ext cx="10905066" cy="4253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7722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7599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26CD6DF-E40F-4D39-BA46-5D099AC4C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848A24A-E17D-464F-99FB-EF7B8EC07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4928325"/>
            <a:ext cx="10905067" cy="1286209"/>
          </a:xfrm>
          <a:custGeom>
            <a:avLst/>
            <a:gdLst>
              <a:gd name="connsiteX0" fmla="*/ 5080191 w 10905067"/>
              <a:gd name="connsiteY0" fmla="*/ 0 h 1286209"/>
              <a:gd name="connsiteX1" fmla="*/ 5315140 w 10905067"/>
              <a:gd name="connsiteY1" fmla="*/ 1588 h 1286209"/>
              <a:gd name="connsiteX2" fmla="*/ 5546915 w 10905067"/>
              <a:gd name="connsiteY2" fmla="*/ 1588 h 1286209"/>
              <a:gd name="connsiteX3" fmla="*/ 5777103 w 10905067"/>
              <a:gd name="connsiteY3" fmla="*/ 4763 h 1286209"/>
              <a:gd name="connsiteX4" fmla="*/ 6002528 w 10905067"/>
              <a:gd name="connsiteY4" fmla="*/ 9525 h 1286209"/>
              <a:gd name="connsiteX5" fmla="*/ 6226365 w 10905067"/>
              <a:gd name="connsiteY5" fmla="*/ 14288 h 1286209"/>
              <a:gd name="connsiteX6" fmla="*/ 6445440 w 10905067"/>
              <a:gd name="connsiteY6" fmla="*/ 19050 h 1286209"/>
              <a:gd name="connsiteX7" fmla="*/ 6662928 w 10905067"/>
              <a:gd name="connsiteY7" fmla="*/ 26988 h 1286209"/>
              <a:gd name="connsiteX8" fmla="*/ 6877240 w 10905067"/>
              <a:gd name="connsiteY8" fmla="*/ 34925 h 1286209"/>
              <a:gd name="connsiteX9" fmla="*/ 7086790 w 10905067"/>
              <a:gd name="connsiteY9" fmla="*/ 42863 h 1286209"/>
              <a:gd name="connsiteX10" fmla="*/ 7496365 w 10905067"/>
              <a:gd name="connsiteY10" fmla="*/ 63500 h 1286209"/>
              <a:gd name="connsiteX11" fmla="*/ 7888478 w 10905067"/>
              <a:gd name="connsiteY11" fmla="*/ 85725 h 1286209"/>
              <a:gd name="connsiteX12" fmla="*/ 8264715 w 10905067"/>
              <a:gd name="connsiteY12" fmla="*/ 109538 h 1286209"/>
              <a:gd name="connsiteX13" fmla="*/ 8621902 w 10905067"/>
              <a:gd name="connsiteY13" fmla="*/ 134938 h 1286209"/>
              <a:gd name="connsiteX14" fmla="*/ 8961628 w 10905067"/>
              <a:gd name="connsiteY14" fmla="*/ 161925 h 1286209"/>
              <a:gd name="connsiteX15" fmla="*/ 9277540 w 10905067"/>
              <a:gd name="connsiteY15" fmla="*/ 190500 h 1286209"/>
              <a:gd name="connsiteX16" fmla="*/ 9574402 w 10905067"/>
              <a:gd name="connsiteY16" fmla="*/ 219075 h 1286209"/>
              <a:gd name="connsiteX17" fmla="*/ 9847452 w 10905067"/>
              <a:gd name="connsiteY17" fmla="*/ 247650 h 1286209"/>
              <a:gd name="connsiteX18" fmla="*/ 10098278 w 10905067"/>
              <a:gd name="connsiteY18" fmla="*/ 274638 h 1286209"/>
              <a:gd name="connsiteX19" fmla="*/ 10320528 w 10905067"/>
              <a:gd name="connsiteY19" fmla="*/ 300038 h 1286209"/>
              <a:gd name="connsiteX20" fmla="*/ 10520552 w 10905067"/>
              <a:gd name="connsiteY20" fmla="*/ 323850 h 1286209"/>
              <a:gd name="connsiteX21" fmla="*/ 10690415 w 10905067"/>
              <a:gd name="connsiteY21" fmla="*/ 344488 h 1286209"/>
              <a:gd name="connsiteX22" fmla="*/ 10831702 w 10905067"/>
              <a:gd name="connsiteY22" fmla="*/ 363538 h 1286209"/>
              <a:gd name="connsiteX23" fmla="*/ 10905067 w 10905067"/>
              <a:gd name="connsiteY23" fmla="*/ 373678 h 1286209"/>
              <a:gd name="connsiteX24" fmla="*/ 10905067 w 10905067"/>
              <a:gd name="connsiteY24" fmla="*/ 1286209 h 1286209"/>
              <a:gd name="connsiteX25" fmla="*/ 0 w 10905067"/>
              <a:gd name="connsiteY25" fmla="*/ 1286209 h 1286209"/>
              <a:gd name="connsiteX26" fmla="*/ 0 w 10905067"/>
              <a:gd name="connsiteY26" fmla="*/ 369898 h 1286209"/>
              <a:gd name="connsiteX27" fmla="*/ 71628 w 10905067"/>
              <a:gd name="connsiteY27" fmla="*/ 358775 h 1286209"/>
              <a:gd name="connsiteX28" fmla="*/ 327215 w 10905067"/>
              <a:gd name="connsiteY28" fmla="*/ 320675 h 1286209"/>
              <a:gd name="connsiteX29" fmla="*/ 582802 w 10905067"/>
              <a:gd name="connsiteY29" fmla="*/ 284163 h 1286209"/>
              <a:gd name="connsiteX30" fmla="*/ 839978 w 10905067"/>
              <a:gd name="connsiteY30" fmla="*/ 252413 h 1286209"/>
              <a:gd name="connsiteX31" fmla="*/ 1095565 w 10905067"/>
              <a:gd name="connsiteY31" fmla="*/ 220663 h 1286209"/>
              <a:gd name="connsiteX32" fmla="*/ 1352740 w 10905067"/>
              <a:gd name="connsiteY32" fmla="*/ 190500 h 1286209"/>
              <a:gd name="connsiteX33" fmla="*/ 1606740 w 10905067"/>
              <a:gd name="connsiteY33" fmla="*/ 165100 h 1286209"/>
              <a:gd name="connsiteX34" fmla="*/ 1863915 w 10905067"/>
              <a:gd name="connsiteY34" fmla="*/ 141288 h 1286209"/>
              <a:gd name="connsiteX35" fmla="*/ 2119502 w 10905067"/>
              <a:gd name="connsiteY35" fmla="*/ 119063 h 1286209"/>
              <a:gd name="connsiteX36" fmla="*/ 2371915 w 10905067"/>
              <a:gd name="connsiteY36" fmla="*/ 100013 h 1286209"/>
              <a:gd name="connsiteX37" fmla="*/ 2625915 w 10905067"/>
              <a:gd name="connsiteY37" fmla="*/ 80963 h 1286209"/>
              <a:gd name="connsiteX38" fmla="*/ 2878328 w 10905067"/>
              <a:gd name="connsiteY38" fmla="*/ 65088 h 1286209"/>
              <a:gd name="connsiteX39" fmla="*/ 3129153 w 10905067"/>
              <a:gd name="connsiteY39" fmla="*/ 52388 h 1286209"/>
              <a:gd name="connsiteX40" fmla="*/ 3379978 w 10905067"/>
              <a:gd name="connsiteY40" fmla="*/ 39688 h 1286209"/>
              <a:gd name="connsiteX41" fmla="*/ 3627628 w 10905067"/>
              <a:gd name="connsiteY41" fmla="*/ 28575 h 1286209"/>
              <a:gd name="connsiteX42" fmla="*/ 3873690 w 10905067"/>
              <a:gd name="connsiteY42" fmla="*/ 20638 h 1286209"/>
              <a:gd name="connsiteX43" fmla="*/ 4119754 w 10905067"/>
              <a:gd name="connsiteY43" fmla="*/ 14288 h 1286209"/>
              <a:gd name="connsiteX44" fmla="*/ 4362640 w 10905067"/>
              <a:gd name="connsiteY44" fmla="*/ 7938 h 1286209"/>
              <a:gd name="connsiteX45" fmla="*/ 4603941 w 10905067"/>
              <a:gd name="connsiteY45" fmla="*/ 4763 h 1286209"/>
              <a:gd name="connsiteX46" fmla="*/ 4843653 w 10905067"/>
              <a:gd name="connsiteY46" fmla="*/ 1588 h 128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905067" h="1286209">
                <a:moveTo>
                  <a:pt x="5080191" y="0"/>
                </a:moveTo>
                <a:lnTo>
                  <a:pt x="5315140" y="1588"/>
                </a:lnTo>
                <a:lnTo>
                  <a:pt x="5546915" y="1588"/>
                </a:lnTo>
                <a:lnTo>
                  <a:pt x="5777103" y="4763"/>
                </a:lnTo>
                <a:lnTo>
                  <a:pt x="6002528" y="9525"/>
                </a:lnTo>
                <a:lnTo>
                  <a:pt x="6226365" y="14288"/>
                </a:lnTo>
                <a:lnTo>
                  <a:pt x="6445440" y="19050"/>
                </a:lnTo>
                <a:lnTo>
                  <a:pt x="6662928" y="26988"/>
                </a:lnTo>
                <a:lnTo>
                  <a:pt x="6877240" y="34925"/>
                </a:lnTo>
                <a:lnTo>
                  <a:pt x="7086790" y="42863"/>
                </a:lnTo>
                <a:lnTo>
                  <a:pt x="7496365" y="63500"/>
                </a:lnTo>
                <a:lnTo>
                  <a:pt x="7888478" y="85725"/>
                </a:lnTo>
                <a:lnTo>
                  <a:pt x="8264715" y="109538"/>
                </a:lnTo>
                <a:lnTo>
                  <a:pt x="8621902" y="134938"/>
                </a:lnTo>
                <a:lnTo>
                  <a:pt x="8961628" y="161925"/>
                </a:lnTo>
                <a:lnTo>
                  <a:pt x="9277540" y="190500"/>
                </a:lnTo>
                <a:lnTo>
                  <a:pt x="9574402" y="219075"/>
                </a:lnTo>
                <a:lnTo>
                  <a:pt x="9847452" y="247650"/>
                </a:lnTo>
                <a:lnTo>
                  <a:pt x="10098278" y="274638"/>
                </a:lnTo>
                <a:lnTo>
                  <a:pt x="10320528" y="300038"/>
                </a:lnTo>
                <a:lnTo>
                  <a:pt x="10520552" y="323850"/>
                </a:lnTo>
                <a:lnTo>
                  <a:pt x="10690415" y="344488"/>
                </a:lnTo>
                <a:lnTo>
                  <a:pt x="10831702" y="363538"/>
                </a:lnTo>
                <a:lnTo>
                  <a:pt x="10905067" y="373678"/>
                </a:lnTo>
                <a:lnTo>
                  <a:pt x="10905067" y="1286209"/>
                </a:lnTo>
                <a:lnTo>
                  <a:pt x="0" y="1286209"/>
                </a:lnTo>
                <a:lnTo>
                  <a:pt x="0" y="369898"/>
                </a:lnTo>
                <a:lnTo>
                  <a:pt x="71628" y="358775"/>
                </a:lnTo>
                <a:lnTo>
                  <a:pt x="327215" y="320675"/>
                </a:lnTo>
                <a:lnTo>
                  <a:pt x="582802" y="284163"/>
                </a:lnTo>
                <a:lnTo>
                  <a:pt x="839978" y="252413"/>
                </a:lnTo>
                <a:lnTo>
                  <a:pt x="1095565" y="220663"/>
                </a:lnTo>
                <a:lnTo>
                  <a:pt x="1352740" y="190500"/>
                </a:lnTo>
                <a:lnTo>
                  <a:pt x="1606740" y="165100"/>
                </a:lnTo>
                <a:lnTo>
                  <a:pt x="1863915" y="141288"/>
                </a:lnTo>
                <a:lnTo>
                  <a:pt x="2119502" y="119063"/>
                </a:lnTo>
                <a:lnTo>
                  <a:pt x="2371915" y="100013"/>
                </a:lnTo>
                <a:lnTo>
                  <a:pt x="2625915" y="80963"/>
                </a:lnTo>
                <a:lnTo>
                  <a:pt x="2878328" y="65088"/>
                </a:lnTo>
                <a:lnTo>
                  <a:pt x="3129153" y="52388"/>
                </a:lnTo>
                <a:lnTo>
                  <a:pt x="3379978" y="39688"/>
                </a:lnTo>
                <a:lnTo>
                  <a:pt x="3627628" y="28575"/>
                </a:lnTo>
                <a:lnTo>
                  <a:pt x="3873690" y="20638"/>
                </a:lnTo>
                <a:lnTo>
                  <a:pt x="4119754" y="14288"/>
                </a:lnTo>
                <a:lnTo>
                  <a:pt x="4362640" y="7938"/>
                </a:lnTo>
                <a:lnTo>
                  <a:pt x="4603941" y="4763"/>
                </a:lnTo>
                <a:lnTo>
                  <a:pt x="4843653" y="158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D3DDA28-7B69-422D-9888-25C7BC97B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0371525">
            <a:off x="264773" y="4915968"/>
            <a:ext cx="3039999" cy="440926"/>
          </a:xfrm>
          <a:custGeom>
            <a:avLst/>
            <a:gdLst>
              <a:gd name="connsiteX0" fmla="*/ 0 w 3039999"/>
              <a:gd name="connsiteY0" fmla="*/ 155844 h 440926"/>
              <a:gd name="connsiteX1" fmla="*/ 6524 w 3039999"/>
              <a:gd name="connsiteY1" fmla="*/ 156086 h 440926"/>
              <a:gd name="connsiteX2" fmla="*/ 98577 w 3039999"/>
              <a:gd name="connsiteY2" fmla="*/ 159586 h 440926"/>
              <a:gd name="connsiteX3" fmla="*/ 191951 w 3039999"/>
              <a:gd name="connsiteY3" fmla="*/ 162919 h 440926"/>
              <a:gd name="connsiteX4" fmla="*/ 285984 w 3039999"/>
              <a:gd name="connsiteY4" fmla="*/ 165003 h 440926"/>
              <a:gd name="connsiteX5" fmla="*/ 381667 w 3039999"/>
              <a:gd name="connsiteY5" fmla="*/ 167003 h 440926"/>
              <a:gd name="connsiteX6" fmla="*/ 478999 w 3039999"/>
              <a:gd name="connsiteY6" fmla="*/ 169086 h 440926"/>
              <a:gd name="connsiteX7" fmla="*/ 577652 w 3039999"/>
              <a:gd name="connsiteY7" fmla="*/ 170503 h 440926"/>
              <a:gd name="connsiteX8" fmla="*/ 677293 w 3039999"/>
              <a:gd name="connsiteY8" fmla="*/ 170503 h 440926"/>
              <a:gd name="connsiteX9" fmla="*/ 778255 w 3039999"/>
              <a:gd name="connsiteY9" fmla="*/ 171086 h 440926"/>
              <a:gd name="connsiteX10" fmla="*/ 880207 w 3039999"/>
              <a:gd name="connsiteY10" fmla="*/ 170503 h 440926"/>
              <a:gd name="connsiteX11" fmla="*/ 983149 w 3039999"/>
              <a:gd name="connsiteY11" fmla="*/ 169086 h 440926"/>
              <a:gd name="connsiteX12" fmla="*/ 1086420 w 3039999"/>
              <a:gd name="connsiteY12" fmla="*/ 167753 h 440926"/>
              <a:gd name="connsiteX13" fmla="*/ 1191011 w 3039999"/>
              <a:gd name="connsiteY13" fmla="*/ 165003 h 440926"/>
              <a:gd name="connsiteX14" fmla="*/ 1296922 w 3039999"/>
              <a:gd name="connsiteY14" fmla="*/ 162336 h 440926"/>
              <a:gd name="connsiteX15" fmla="*/ 1402173 w 3039999"/>
              <a:gd name="connsiteY15" fmla="*/ 158836 h 440926"/>
              <a:gd name="connsiteX16" fmla="*/ 1508744 w 3039999"/>
              <a:gd name="connsiteY16" fmla="*/ 154169 h 440926"/>
              <a:gd name="connsiteX17" fmla="*/ 1616635 w 3039999"/>
              <a:gd name="connsiteY17" fmla="*/ 148669 h 440926"/>
              <a:gd name="connsiteX18" fmla="*/ 1724525 w 3039999"/>
              <a:gd name="connsiteY18" fmla="*/ 143252 h 440926"/>
              <a:gd name="connsiteX19" fmla="*/ 1832416 w 3039999"/>
              <a:gd name="connsiteY19" fmla="*/ 136335 h 440926"/>
              <a:gd name="connsiteX20" fmla="*/ 1942286 w 3039999"/>
              <a:gd name="connsiteY20" fmla="*/ 128169 h 440926"/>
              <a:gd name="connsiteX21" fmla="*/ 2050177 w 3039999"/>
              <a:gd name="connsiteY21" fmla="*/ 120002 h 440926"/>
              <a:gd name="connsiteX22" fmla="*/ 2160047 w 3039999"/>
              <a:gd name="connsiteY22" fmla="*/ 110419 h 440926"/>
              <a:gd name="connsiteX23" fmla="*/ 2270907 w 3039999"/>
              <a:gd name="connsiteY23" fmla="*/ 100168 h 440926"/>
              <a:gd name="connsiteX24" fmla="*/ 2379788 w 3039999"/>
              <a:gd name="connsiteY24" fmla="*/ 89251 h 440926"/>
              <a:gd name="connsiteX25" fmla="*/ 2489988 w 3039999"/>
              <a:gd name="connsiteY25" fmla="*/ 76418 h 440926"/>
              <a:gd name="connsiteX26" fmla="*/ 2600188 w 3039999"/>
              <a:gd name="connsiteY26" fmla="*/ 62751 h 440926"/>
              <a:gd name="connsiteX27" fmla="*/ 2710388 w 3039999"/>
              <a:gd name="connsiteY27" fmla="*/ 49168 h 440926"/>
              <a:gd name="connsiteX28" fmla="*/ 2820258 w 3039999"/>
              <a:gd name="connsiteY28" fmla="*/ 33334 h 440926"/>
              <a:gd name="connsiteX29" fmla="*/ 2930129 w 3039999"/>
              <a:gd name="connsiteY29" fmla="*/ 17000 h 440926"/>
              <a:gd name="connsiteX30" fmla="*/ 3039999 w 3039999"/>
              <a:gd name="connsiteY30" fmla="*/ 0 h 440926"/>
              <a:gd name="connsiteX31" fmla="*/ 3026141 w 3039999"/>
              <a:gd name="connsiteY31" fmla="*/ 440924 h 440926"/>
              <a:gd name="connsiteX32" fmla="*/ 2677942 w 3039999"/>
              <a:gd name="connsiteY32" fmla="*/ 435925 h 440926"/>
              <a:gd name="connsiteX33" fmla="*/ 2643381 w 3039999"/>
              <a:gd name="connsiteY33" fmla="*/ 434739 h 440926"/>
              <a:gd name="connsiteX34" fmla="*/ 2673098 w 3039999"/>
              <a:gd name="connsiteY34" fmla="*/ 197552 h 440926"/>
              <a:gd name="connsiteX35" fmla="*/ 2600644 w 3039999"/>
              <a:gd name="connsiteY35" fmla="*/ 199684 h 440926"/>
              <a:gd name="connsiteX36" fmla="*/ 2342303 w 3039999"/>
              <a:gd name="connsiteY36" fmla="*/ 205715 h 440926"/>
              <a:gd name="connsiteX37" fmla="*/ 2084160 w 3039999"/>
              <a:gd name="connsiteY37" fmla="*/ 210171 h 440926"/>
              <a:gd name="connsiteX38" fmla="*/ 1825032 w 3039999"/>
              <a:gd name="connsiteY38" fmla="*/ 209703 h 440926"/>
              <a:gd name="connsiteX39" fmla="*/ 1567480 w 3039999"/>
              <a:gd name="connsiteY39" fmla="*/ 209433 h 440926"/>
              <a:gd name="connsiteX40" fmla="*/ 1308551 w 3039999"/>
              <a:gd name="connsiteY40" fmla="*/ 207391 h 440926"/>
              <a:gd name="connsiteX41" fmla="*/ 1053363 w 3039999"/>
              <a:gd name="connsiteY41" fmla="*/ 201018 h 440926"/>
              <a:gd name="connsiteX42" fmla="*/ 795223 w 3039999"/>
              <a:gd name="connsiteY42" fmla="*/ 192674 h 440926"/>
              <a:gd name="connsiteX43" fmla="*/ 538856 w 3039999"/>
              <a:gd name="connsiteY43" fmla="*/ 182954 h 440926"/>
              <a:gd name="connsiteX44" fmla="*/ 286033 w 3039999"/>
              <a:gd name="connsiteY44" fmla="*/ 170477 h 440926"/>
              <a:gd name="connsiteX45" fmla="*/ 31635 w 3039999"/>
              <a:gd name="connsiteY45" fmla="*/ 157803 h 44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039999" h="440926">
                <a:moveTo>
                  <a:pt x="0" y="155844"/>
                </a:moveTo>
                <a:lnTo>
                  <a:pt x="6524" y="156086"/>
                </a:lnTo>
                <a:lnTo>
                  <a:pt x="98577" y="159586"/>
                </a:lnTo>
                <a:lnTo>
                  <a:pt x="191951" y="162919"/>
                </a:lnTo>
                <a:lnTo>
                  <a:pt x="285984" y="165003"/>
                </a:lnTo>
                <a:lnTo>
                  <a:pt x="381667" y="167003"/>
                </a:lnTo>
                <a:lnTo>
                  <a:pt x="478999" y="169086"/>
                </a:lnTo>
                <a:lnTo>
                  <a:pt x="577652" y="170503"/>
                </a:lnTo>
                <a:lnTo>
                  <a:pt x="677293" y="170503"/>
                </a:lnTo>
                <a:lnTo>
                  <a:pt x="778255" y="171086"/>
                </a:lnTo>
                <a:lnTo>
                  <a:pt x="880207" y="170503"/>
                </a:lnTo>
                <a:lnTo>
                  <a:pt x="983149" y="169086"/>
                </a:lnTo>
                <a:lnTo>
                  <a:pt x="1086420" y="167753"/>
                </a:lnTo>
                <a:lnTo>
                  <a:pt x="1191011" y="165003"/>
                </a:lnTo>
                <a:lnTo>
                  <a:pt x="1296922" y="162336"/>
                </a:lnTo>
                <a:lnTo>
                  <a:pt x="1402173" y="158836"/>
                </a:lnTo>
                <a:lnTo>
                  <a:pt x="1508744" y="154169"/>
                </a:lnTo>
                <a:lnTo>
                  <a:pt x="1616635" y="148669"/>
                </a:lnTo>
                <a:lnTo>
                  <a:pt x="1724525" y="143252"/>
                </a:lnTo>
                <a:lnTo>
                  <a:pt x="1832416" y="136335"/>
                </a:lnTo>
                <a:lnTo>
                  <a:pt x="1942286" y="128169"/>
                </a:lnTo>
                <a:lnTo>
                  <a:pt x="2050177" y="120002"/>
                </a:lnTo>
                <a:lnTo>
                  <a:pt x="2160047" y="110419"/>
                </a:lnTo>
                <a:lnTo>
                  <a:pt x="2270907" y="100168"/>
                </a:lnTo>
                <a:lnTo>
                  <a:pt x="2379788" y="89251"/>
                </a:lnTo>
                <a:lnTo>
                  <a:pt x="2489988" y="76418"/>
                </a:lnTo>
                <a:lnTo>
                  <a:pt x="2600188" y="62751"/>
                </a:lnTo>
                <a:lnTo>
                  <a:pt x="2710388" y="49168"/>
                </a:lnTo>
                <a:lnTo>
                  <a:pt x="2820258" y="33334"/>
                </a:lnTo>
                <a:lnTo>
                  <a:pt x="2930129" y="17000"/>
                </a:lnTo>
                <a:lnTo>
                  <a:pt x="3039999" y="0"/>
                </a:lnTo>
                <a:cubicBezTo>
                  <a:pt x="3029771" y="277755"/>
                  <a:pt x="3036370" y="163169"/>
                  <a:pt x="3026141" y="440924"/>
                </a:cubicBezTo>
                <a:cubicBezTo>
                  <a:pt x="2925757" y="440997"/>
                  <a:pt x="2808081" y="439255"/>
                  <a:pt x="2677942" y="435925"/>
                </a:cubicBezTo>
                <a:lnTo>
                  <a:pt x="2643381" y="434739"/>
                </a:lnTo>
                <a:lnTo>
                  <a:pt x="2673098" y="197552"/>
                </a:lnTo>
                <a:lnTo>
                  <a:pt x="2600644" y="199684"/>
                </a:lnTo>
                <a:lnTo>
                  <a:pt x="2342303" y="205715"/>
                </a:lnTo>
                <a:lnTo>
                  <a:pt x="2084160" y="210171"/>
                </a:lnTo>
                <a:lnTo>
                  <a:pt x="1825032" y="209703"/>
                </a:lnTo>
                <a:lnTo>
                  <a:pt x="1567480" y="209433"/>
                </a:lnTo>
                <a:lnTo>
                  <a:pt x="1308551" y="207391"/>
                </a:lnTo>
                <a:lnTo>
                  <a:pt x="1053363" y="201018"/>
                </a:lnTo>
                <a:lnTo>
                  <a:pt x="795223" y="192674"/>
                </a:lnTo>
                <a:lnTo>
                  <a:pt x="538856" y="182954"/>
                </a:lnTo>
                <a:lnTo>
                  <a:pt x="286033" y="170477"/>
                </a:lnTo>
                <a:lnTo>
                  <a:pt x="31635" y="157803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2B8B2D-7D98-9A48-AEC9-EB519ECCF538}"/>
              </a:ext>
            </a:extLst>
          </p:cNvPr>
          <p:cNvSpPr txBox="1"/>
          <p:nvPr/>
        </p:nvSpPr>
        <p:spPr>
          <a:xfrm>
            <a:off x="643466" y="5575344"/>
            <a:ext cx="10905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*2019 Numbers Do Not Include December.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2640153-D53A-104D-B926-B4AAAB1119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0737423"/>
              </p:ext>
            </p:extLst>
          </p:nvPr>
        </p:nvGraphicFramePr>
        <p:xfrm>
          <a:off x="643466" y="643466"/>
          <a:ext cx="10905067" cy="4284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6812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26CD6DF-E40F-4D39-BA46-5D099AC4C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848A24A-E17D-464F-99FB-EF7B8EC07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4928325"/>
            <a:ext cx="10905067" cy="1286209"/>
          </a:xfrm>
          <a:custGeom>
            <a:avLst/>
            <a:gdLst>
              <a:gd name="connsiteX0" fmla="*/ 5080191 w 10905067"/>
              <a:gd name="connsiteY0" fmla="*/ 0 h 1286209"/>
              <a:gd name="connsiteX1" fmla="*/ 5315140 w 10905067"/>
              <a:gd name="connsiteY1" fmla="*/ 1588 h 1286209"/>
              <a:gd name="connsiteX2" fmla="*/ 5546915 w 10905067"/>
              <a:gd name="connsiteY2" fmla="*/ 1588 h 1286209"/>
              <a:gd name="connsiteX3" fmla="*/ 5777103 w 10905067"/>
              <a:gd name="connsiteY3" fmla="*/ 4763 h 1286209"/>
              <a:gd name="connsiteX4" fmla="*/ 6002528 w 10905067"/>
              <a:gd name="connsiteY4" fmla="*/ 9525 h 1286209"/>
              <a:gd name="connsiteX5" fmla="*/ 6226365 w 10905067"/>
              <a:gd name="connsiteY5" fmla="*/ 14288 h 1286209"/>
              <a:gd name="connsiteX6" fmla="*/ 6445440 w 10905067"/>
              <a:gd name="connsiteY6" fmla="*/ 19050 h 1286209"/>
              <a:gd name="connsiteX7" fmla="*/ 6662928 w 10905067"/>
              <a:gd name="connsiteY7" fmla="*/ 26988 h 1286209"/>
              <a:gd name="connsiteX8" fmla="*/ 6877240 w 10905067"/>
              <a:gd name="connsiteY8" fmla="*/ 34925 h 1286209"/>
              <a:gd name="connsiteX9" fmla="*/ 7086790 w 10905067"/>
              <a:gd name="connsiteY9" fmla="*/ 42863 h 1286209"/>
              <a:gd name="connsiteX10" fmla="*/ 7496365 w 10905067"/>
              <a:gd name="connsiteY10" fmla="*/ 63500 h 1286209"/>
              <a:gd name="connsiteX11" fmla="*/ 7888478 w 10905067"/>
              <a:gd name="connsiteY11" fmla="*/ 85725 h 1286209"/>
              <a:gd name="connsiteX12" fmla="*/ 8264715 w 10905067"/>
              <a:gd name="connsiteY12" fmla="*/ 109538 h 1286209"/>
              <a:gd name="connsiteX13" fmla="*/ 8621902 w 10905067"/>
              <a:gd name="connsiteY13" fmla="*/ 134938 h 1286209"/>
              <a:gd name="connsiteX14" fmla="*/ 8961628 w 10905067"/>
              <a:gd name="connsiteY14" fmla="*/ 161925 h 1286209"/>
              <a:gd name="connsiteX15" fmla="*/ 9277540 w 10905067"/>
              <a:gd name="connsiteY15" fmla="*/ 190500 h 1286209"/>
              <a:gd name="connsiteX16" fmla="*/ 9574402 w 10905067"/>
              <a:gd name="connsiteY16" fmla="*/ 219075 h 1286209"/>
              <a:gd name="connsiteX17" fmla="*/ 9847452 w 10905067"/>
              <a:gd name="connsiteY17" fmla="*/ 247650 h 1286209"/>
              <a:gd name="connsiteX18" fmla="*/ 10098278 w 10905067"/>
              <a:gd name="connsiteY18" fmla="*/ 274638 h 1286209"/>
              <a:gd name="connsiteX19" fmla="*/ 10320528 w 10905067"/>
              <a:gd name="connsiteY19" fmla="*/ 300038 h 1286209"/>
              <a:gd name="connsiteX20" fmla="*/ 10520552 w 10905067"/>
              <a:gd name="connsiteY20" fmla="*/ 323850 h 1286209"/>
              <a:gd name="connsiteX21" fmla="*/ 10690415 w 10905067"/>
              <a:gd name="connsiteY21" fmla="*/ 344488 h 1286209"/>
              <a:gd name="connsiteX22" fmla="*/ 10831702 w 10905067"/>
              <a:gd name="connsiteY22" fmla="*/ 363538 h 1286209"/>
              <a:gd name="connsiteX23" fmla="*/ 10905067 w 10905067"/>
              <a:gd name="connsiteY23" fmla="*/ 373678 h 1286209"/>
              <a:gd name="connsiteX24" fmla="*/ 10905067 w 10905067"/>
              <a:gd name="connsiteY24" fmla="*/ 1286209 h 1286209"/>
              <a:gd name="connsiteX25" fmla="*/ 0 w 10905067"/>
              <a:gd name="connsiteY25" fmla="*/ 1286209 h 1286209"/>
              <a:gd name="connsiteX26" fmla="*/ 0 w 10905067"/>
              <a:gd name="connsiteY26" fmla="*/ 369898 h 1286209"/>
              <a:gd name="connsiteX27" fmla="*/ 71628 w 10905067"/>
              <a:gd name="connsiteY27" fmla="*/ 358775 h 1286209"/>
              <a:gd name="connsiteX28" fmla="*/ 327215 w 10905067"/>
              <a:gd name="connsiteY28" fmla="*/ 320675 h 1286209"/>
              <a:gd name="connsiteX29" fmla="*/ 582802 w 10905067"/>
              <a:gd name="connsiteY29" fmla="*/ 284163 h 1286209"/>
              <a:gd name="connsiteX30" fmla="*/ 839978 w 10905067"/>
              <a:gd name="connsiteY30" fmla="*/ 252413 h 1286209"/>
              <a:gd name="connsiteX31" fmla="*/ 1095565 w 10905067"/>
              <a:gd name="connsiteY31" fmla="*/ 220663 h 1286209"/>
              <a:gd name="connsiteX32" fmla="*/ 1352740 w 10905067"/>
              <a:gd name="connsiteY32" fmla="*/ 190500 h 1286209"/>
              <a:gd name="connsiteX33" fmla="*/ 1606740 w 10905067"/>
              <a:gd name="connsiteY33" fmla="*/ 165100 h 1286209"/>
              <a:gd name="connsiteX34" fmla="*/ 1863915 w 10905067"/>
              <a:gd name="connsiteY34" fmla="*/ 141288 h 1286209"/>
              <a:gd name="connsiteX35" fmla="*/ 2119502 w 10905067"/>
              <a:gd name="connsiteY35" fmla="*/ 119063 h 1286209"/>
              <a:gd name="connsiteX36" fmla="*/ 2371915 w 10905067"/>
              <a:gd name="connsiteY36" fmla="*/ 100013 h 1286209"/>
              <a:gd name="connsiteX37" fmla="*/ 2625915 w 10905067"/>
              <a:gd name="connsiteY37" fmla="*/ 80963 h 1286209"/>
              <a:gd name="connsiteX38" fmla="*/ 2878328 w 10905067"/>
              <a:gd name="connsiteY38" fmla="*/ 65088 h 1286209"/>
              <a:gd name="connsiteX39" fmla="*/ 3129153 w 10905067"/>
              <a:gd name="connsiteY39" fmla="*/ 52388 h 1286209"/>
              <a:gd name="connsiteX40" fmla="*/ 3379978 w 10905067"/>
              <a:gd name="connsiteY40" fmla="*/ 39688 h 1286209"/>
              <a:gd name="connsiteX41" fmla="*/ 3627628 w 10905067"/>
              <a:gd name="connsiteY41" fmla="*/ 28575 h 1286209"/>
              <a:gd name="connsiteX42" fmla="*/ 3873690 w 10905067"/>
              <a:gd name="connsiteY42" fmla="*/ 20638 h 1286209"/>
              <a:gd name="connsiteX43" fmla="*/ 4119754 w 10905067"/>
              <a:gd name="connsiteY43" fmla="*/ 14288 h 1286209"/>
              <a:gd name="connsiteX44" fmla="*/ 4362640 w 10905067"/>
              <a:gd name="connsiteY44" fmla="*/ 7938 h 1286209"/>
              <a:gd name="connsiteX45" fmla="*/ 4603941 w 10905067"/>
              <a:gd name="connsiteY45" fmla="*/ 4763 h 1286209"/>
              <a:gd name="connsiteX46" fmla="*/ 4843653 w 10905067"/>
              <a:gd name="connsiteY46" fmla="*/ 1588 h 128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905067" h="1286209">
                <a:moveTo>
                  <a:pt x="5080191" y="0"/>
                </a:moveTo>
                <a:lnTo>
                  <a:pt x="5315140" y="1588"/>
                </a:lnTo>
                <a:lnTo>
                  <a:pt x="5546915" y="1588"/>
                </a:lnTo>
                <a:lnTo>
                  <a:pt x="5777103" y="4763"/>
                </a:lnTo>
                <a:lnTo>
                  <a:pt x="6002528" y="9525"/>
                </a:lnTo>
                <a:lnTo>
                  <a:pt x="6226365" y="14288"/>
                </a:lnTo>
                <a:lnTo>
                  <a:pt x="6445440" y="19050"/>
                </a:lnTo>
                <a:lnTo>
                  <a:pt x="6662928" y="26988"/>
                </a:lnTo>
                <a:lnTo>
                  <a:pt x="6877240" y="34925"/>
                </a:lnTo>
                <a:lnTo>
                  <a:pt x="7086790" y="42863"/>
                </a:lnTo>
                <a:lnTo>
                  <a:pt x="7496365" y="63500"/>
                </a:lnTo>
                <a:lnTo>
                  <a:pt x="7888478" y="85725"/>
                </a:lnTo>
                <a:lnTo>
                  <a:pt x="8264715" y="109538"/>
                </a:lnTo>
                <a:lnTo>
                  <a:pt x="8621902" y="134938"/>
                </a:lnTo>
                <a:lnTo>
                  <a:pt x="8961628" y="161925"/>
                </a:lnTo>
                <a:lnTo>
                  <a:pt x="9277540" y="190500"/>
                </a:lnTo>
                <a:lnTo>
                  <a:pt x="9574402" y="219075"/>
                </a:lnTo>
                <a:lnTo>
                  <a:pt x="9847452" y="247650"/>
                </a:lnTo>
                <a:lnTo>
                  <a:pt x="10098278" y="274638"/>
                </a:lnTo>
                <a:lnTo>
                  <a:pt x="10320528" y="300038"/>
                </a:lnTo>
                <a:lnTo>
                  <a:pt x="10520552" y="323850"/>
                </a:lnTo>
                <a:lnTo>
                  <a:pt x="10690415" y="344488"/>
                </a:lnTo>
                <a:lnTo>
                  <a:pt x="10831702" y="363538"/>
                </a:lnTo>
                <a:lnTo>
                  <a:pt x="10905067" y="373678"/>
                </a:lnTo>
                <a:lnTo>
                  <a:pt x="10905067" y="1286209"/>
                </a:lnTo>
                <a:lnTo>
                  <a:pt x="0" y="1286209"/>
                </a:lnTo>
                <a:lnTo>
                  <a:pt x="0" y="369898"/>
                </a:lnTo>
                <a:lnTo>
                  <a:pt x="71628" y="358775"/>
                </a:lnTo>
                <a:lnTo>
                  <a:pt x="327215" y="320675"/>
                </a:lnTo>
                <a:lnTo>
                  <a:pt x="582802" y="284163"/>
                </a:lnTo>
                <a:lnTo>
                  <a:pt x="839978" y="252413"/>
                </a:lnTo>
                <a:lnTo>
                  <a:pt x="1095565" y="220663"/>
                </a:lnTo>
                <a:lnTo>
                  <a:pt x="1352740" y="190500"/>
                </a:lnTo>
                <a:lnTo>
                  <a:pt x="1606740" y="165100"/>
                </a:lnTo>
                <a:lnTo>
                  <a:pt x="1863915" y="141288"/>
                </a:lnTo>
                <a:lnTo>
                  <a:pt x="2119502" y="119063"/>
                </a:lnTo>
                <a:lnTo>
                  <a:pt x="2371915" y="100013"/>
                </a:lnTo>
                <a:lnTo>
                  <a:pt x="2625915" y="80963"/>
                </a:lnTo>
                <a:lnTo>
                  <a:pt x="2878328" y="65088"/>
                </a:lnTo>
                <a:lnTo>
                  <a:pt x="3129153" y="52388"/>
                </a:lnTo>
                <a:lnTo>
                  <a:pt x="3379978" y="39688"/>
                </a:lnTo>
                <a:lnTo>
                  <a:pt x="3627628" y="28575"/>
                </a:lnTo>
                <a:lnTo>
                  <a:pt x="3873690" y="20638"/>
                </a:lnTo>
                <a:lnTo>
                  <a:pt x="4119754" y="14288"/>
                </a:lnTo>
                <a:lnTo>
                  <a:pt x="4362640" y="7938"/>
                </a:lnTo>
                <a:lnTo>
                  <a:pt x="4603941" y="4763"/>
                </a:lnTo>
                <a:lnTo>
                  <a:pt x="4843653" y="158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D3DDA28-7B69-422D-9888-25C7BC97B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0371525">
            <a:off x="264773" y="4915968"/>
            <a:ext cx="3039999" cy="440926"/>
          </a:xfrm>
          <a:custGeom>
            <a:avLst/>
            <a:gdLst>
              <a:gd name="connsiteX0" fmla="*/ 0 w 3039999"/>
              <a:gd name="connsiteY0" fmla="*/ 155844 h 440926"/>
              <a:gd name="connsiteX1" fmla="*/ 6524 w 3039999"/>
              <a:gd name="connsiteY1" fmla="*/ 156086 h 440926"/>
              <a:gd name="connsiteX2" fmla="*/ 98577 w 3039999"/>
              <a:gd name="connsiteY2" fmla="*/ 159586 h 440926"/>
              <a:gd name="connsiteX3" fmla="*/ 191951 w 3039999"/>
              <a:gd name="connsiteY3" fmla="*/ 162919 h 440926"/>
              <a:gd name="connsiteX4" fmla="*/ 285984 w 3039999"/>
              <a:gd name="connsiteY4" fmla="*/ 165003 h 440926"/>
              <a:gd name="connsiteX5" fmla="*/ 381667 w 3039999"/>
              <a:gd name="connsiteY5" fmla="*/ 167003 h 440926"/>
              <a:gd name="connsiteX6" fmla="*/ 478999 w 3039999"/>
              <a:gd name="connsiteY6" fmla="*/ 169086 h 440926"/>
              <a:gd name="connsiteX7" fmla="*/ 577652 w 3039999"/>
              <a:gd name="connsiteY7" fmla="*/ 170503 h 440926"/>
              <a:gd name="connsiteX8" fmla="*/ 677293 w 3039999"/>
              <a:gd name="connsiteY8" fmla="*/ 170503 h 440926"/>
              <a:gd name="connsiteX9" fmla="*/ 778255 w 3039999"/>
              <a:gd name="connsiteY9" fmla="*/ 171086 h 440926"/>
              <a:gd name="connsiteX10" fmla="*/ 880207 w 3039999"/>
              <a:gd name="connsiteY10" fmla="*/ 170503 h 440926"/>
              <a:gd name="connsiteX11" fmla="*/ 983149 w 3039999"/>
              <a:gd name="connsiteY11" fmla="*/ 169086 h 440926"/>
              <a:gd name="connsiteX12" fmla="*/ 1086420 w 3039999"/>
              <a:gd name="connsiteY12" fmla="*/ 167753 h 440926"/>
              <a:gd name="connsiteX13" fmla="*/ 1191011 w 3039999"/>
              <a:gd name="connsiteY13" fmla="*/ 165003 h 440926"/>
              <a:gd name="connsiteX14" fmla="*/ 1296922 w 3039999"/>
              <a:gd name="connsiteY14" fmla="*/ 162336 h 440926"/>
              <a:gd name="connsiteX15" fmla="*/ 1402173 w 3039999"/>
              <a:gd name="connsiteY15" fmla="*/ 158836 h 440926"/>
              <a:gd name="connsiteX16" fmla="*/ 1508744 w 3039999"/>
              <a:gd name="connsiteY16" fmla="*/ 154169 h 440926"/>
              <a:gd name="connsiteX17" fmla="*/ 1616635 w 3039999"/>
              <a:gd name="connsiteY17" fmla="*/ 148669 h 440926"/>
              <a:gd name="connsiteX18" fmla="*/ 1724525 w 3039999"/>
              <a:gd name="connsiteY18" fmla="*/ 143252 h 440926"/>
              <a:gd name="connsiteX19" fmla="*/ 1832416 w 3039999"/>
              <a:gd name="connsiteY19" fmla="*/ 136335 h 440926"/>
              <a:gd name="connsiteX20" fmla="*/ 1942286 w 3039999"/>
              <a:gd name="connsiteY20" fmla="*/ 128169 h 440926"/>
              <a:gd name="connsiteX21" fmla="*/ 2050177 w 3039999"/>
              <a:gd name="connsiteY21" fmla="*/ 120002 h 440926"/>
              <a:gd name="connsiteX22" fmla="*/ 2160047 w 3039999"/>
              <a:gd name="connsiteY22" fmla="*/ 110419 h 440926"/>
              <a:gd name="connsiteX23" fmla="*/ 2270907 w 3039999"/>
              <a:gd name="connsiteY23" fmla="*/ 100168 h 440926"/>
              <a:gd name="connsiteX24" fmla="*/ 2379788 w 3039999"/>
              <a:gd name="connsiteY24" fmla="*/ 89251 h 440926"/>
              <a:gd name="connsiteX25" fmla="*/ 2489988 w 3039999"/>
              <a:gd name="connsiteY25" fmla="*/ 76418 h 440926"/>
              <a:gd name="connsiteX26" fmla="*/ 2600188 w 3039999"/>
              <a:gd name="connsiteY26" fmla="*/ 62751 h 440926"/>
              <a:gd name="connsiteX27" fmla="*/ 2710388 w 3039999"/>
              <a:gd name="connsiteY27" fmla="*/ 49168 h 440926"/>
              <a:gd name="connsiteX28" fmla="*/ 2820258 w 3039999"/>
              <a:gd name="connsiteY28" fmla="*/ 33334 h 440926"/>
              <a:gd name="connsiteX29" fmla="*/ 2930129 w 3039999"/>
              <a:gd name="connsiteY29" fmla="*/ 17000 h 440926"/>
              <a:gd name="connsiteX30" fmla="*/ 3039999 w 3039999"/>
              <a:gd name="connsiteY30" fmla="*/ 0 h 440926"/>
              <a:gd name="connsiteX31" fmla="*/ 3026141 w 3039999"/>
              <a:gd name="connsiteY31" fmla="*/ 440924 h 440926"/>
              <a:gd name="connsiteX32" fmla="*/ 2677942 w 3039999"/>
              <a:gd name="connsiteY32" fmla="*/ 435925 h 440926"/>
              <a:gd name="connsiteX33" fmla="*/ 2643381 w 3039999"/>
              <a:gd name="connsiteY33" fmla="*/ 434739 h 440926"/>
              <a:gd name="connsiteX34" fmla="*/ 2673098 w 3039999"/>
              <a:gd name="connsiteY34" fmla="*/ 197552 h 440926"/>
              <a:gd name="connsiteX35" fmla="*/ 2600644 w 3039999"/>
              <a:gd name="connsiteY35" fmla="*/ 199684 h 440926"/>
              <a:gd name="connsiteX36" fmla="*/ 2342303 w 3039999"/>
              <a:gd name="connsiteY36" fmla="*/ 205715 h 440926"/>
              <a:gd name="connsiteX37" fmla="*/ 2084160 w 3039999"/>
              <a:gd name="connsiteY37" fmla="*/ 210171 h 440926"/>
              <a:gd name="connsiteX38" fmla="*/ 1825032 w 3039999"/>
              <a:gd name="connsiteY38" fmla="*/ 209703 h 440926"/>
              <a:gd name="connsiteX39" fmla="*/ 1567480 w 3039999"/>
              <a:gd name="connsiteY39" fmla="*/ 209433 h 440926"/>
              <a:gd name="connsiteX40" fmla="*/ 1308551 w 3039999"/>
              <a:gd name="connsiteY40" fmla="*/ 207391 h 440926"/>
              <a:gd name="connsiteX41" fmla="*/ 1053363 w 3039999"/>
              <a:gd name="connsiteY41" fmla="*/ 201018 h 440926"/>
              <a:gd name="connsiteX42" fmla="*/ 795223 w 3039999"/>
              <a:gd name="connsiteY42" fmla="*/ 192674 h 440926"/>
              <a:gd name="connsiteX43" fmla="*/ 538856 w 3039999"/>
              <a:gd name="connsiteY43" fmla="*/ 182954 h 440926"/>
              <a:gd name="connsiteX44" fmla="*/ 286033 w 3039999"/>
              <a:gd name="connsiteY44" fmla="*/ 170477 h 440926"/>
              <a:gd name="connsiteX45" fmla="*/ 31635 w 3039999"/>
              <a:gd name="connsiteY45" fmla="*/ 157803 h 44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039999" h="440926">
                <a:moveTo>
                  <a:pt x="0" y="155844"/>
                </a:moveTo>
                <a:lnTo>
                  <a:pt x="6524" y="156086"/>
                </a:lnTo>
                <a:lnTo>
                  <a:pt x="98577" y="159586"/>
                </a:lnTo>
                <a:lnTo>
                  <a:pt x="191951" y="162919"/>
                </a:lnTo>
                <a:lnTo>
                  <a:pt x="285984" y="165003"/>
                </a:lnTo>
                <a:lnTo>
                  <a:pt x="381667" y="167003"/>
                </a:lnTo>
                <a:lnTo>
                  <a:pt x="478999" y="169086"/>
                </a:lnTo>
                <a:lnTo>
                  <a:pt x="577652" y="170503"/>
                </a:lnTo>
                <a:lnTo>
                  <a:pt x="677293" y="170503"/>
                </a:lnTo>
                <a:lnTo>
                  <a:pt x="778255" y="171086"/>
                </a:lnTo>
                <a:lnTo>
                  <a:pt x="880207" y="170503"/>
                </a:lnTo>
                <a:lnTo>
                  <a:pt x="983149" y="169086"/>
                </a:lnTo>
                <a:lnTo>
                  <a:pt x="1086420" y="167753"/>
                </a:lnTo>
                <a:lnTo>
                  <a:pt x="1191011" y="165003"/>
                </a:lnTo>
                <a:lnTo>
                  <a:pt x="1296922" y="162336"/>
                </a:lnTo>
                <a:lnTo>
                  <a:pt x="1402173" y="158836"/>
                </a:lnTo>
                <a:lnTo>
                  <a:pt x="1508744" y="154169"/>
                </a:lnTo>
                <a:lnTo>
                  <a:pt x="1616635" y="148669"/>
                </a:lnTo>
                <a:lnTo>
                  <a:pt x="1724525" y="143252"/>
                </a:lnTo>
                <a:lnTo>
                  <a:pt x="1832416" y="136335"/>
                </a:lnTo>
                <a:lnTo>
                  <a:pt x="1942286" y="128169"/>
                </a:lnTo>
                <a:lnTo>
                  <a:pt x="2050177" y="120002"/>
                </a:lnTo>
                <a:lnTo>
                  <a:pt x="2160047" y="110419"/>
                </a:lnTo>
                <a:lnTo>
                  <a:pt x="2270907" y="100168"/>
                </a:lnTo>
                <a:lnTo>
                  <a:pt x="2379788" y="89251"/>
                </a:lnTo>
                <a:lnTo>
                  <a:pt x="2489988" y="76418"/>
                </a:lnTo>
                <a:lnTo>
                  <a:pt x="2600188" y="62751"/>
                </a:lnTo>
                <a:lnTo>
                  <a:pt x="2710388" y="49168"/>
                </a:lnTo>
                <a:lnTo>
                  <a:pt x="2820258" y="33334"/>
                </a:lnTo>
                <a:lnTo>
                  <a:pt x="2930129" y="17000"/>
                </a:lnTo>
                <a:lnTo>
                  <a:pt x="3039999" y="0"/>
                </a:lnTo>
                <a:cubicBezTo>
                  <a:pt x="3029771" y="277755"/>
                  <a:pt x="3036370" y="163169"/>
                  <a:pt x="3026141" y="440924"/>
                </a:cubicBezTo>
                <a:cubicBezTo>
                  <a:pt x="2925757" y="440997"/>
                  <a:pt x="2808081" y="439255"/>
                  <a:pt x="2677942" y="435925"/>
                </a:cubicBezTo>
                <a:lnTo>
                  <a:pt x="2643381" y="434739"/>
                </a:lnTo>
                <a:lnTo>
                  <a:pt x="2673098" y="197552"/>
                </a:lnTo>
                <a:lnTo>
                  <a:pt x="2600644" y="199684"/>
                </a:lnTo>
                <a:lnTo>
                  <a:pt x="2342303" y="205715"/>
                </a:lnTo>
                <a:lnTo>
                  <a:pt x="2084160" y="210171"/>
                </a:lnTo>
                <a:lnTo>
                  <a:pt x="1825032" y="209703"/>
                </a:lnTo>
                <a:lnTo>
                  <a:pt x="1567480" y="209433"/>
                </a:lnTo>
                <a:lnTo>
                  <a:pt x="1308551" y="207391"/>
                </a:lnTo>
                <a:lnTo>
                  <a:pt x="1053363" y="201018"/>
                </a:lnTo>
                <a:lnTo>
                  <a:pt x="795223" y="192674"/>
                </a:lnTo>
                <a:lnTo>
                  <a:pt x="538856" y="182954"/>
                </a:lnTo>
                <a:lnTo>
                  <a:pt x="286033" y="170477"/>
                </a:lnTo>
                <a:lnTo>
                  <a:pt x="31635" y="157803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777CA6-EA7C-434C-A88A-71A10333CAA8}"/>
              </a:ext>
            </a:extLst>
          </p:cNvPr>
          <p:cNvSpPr txBox="1"/>
          <p:nvPr/>
        </p:nvSpPr>
        <p:spPr>
          <a:xfrm>
            <a:off x="643466" y="5575344"/>
            <a:ext cx="10905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*2019 Numbers Do Not Include December.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C809B5A-203E-3C43-AB5D-621BF7D0D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4971658"/>
              </p:ext>
            </p:extLst>
          </p:nvPr>
        </p:nvGraphicFramePr>
        <p:xfrm>
          <a:off x="643466" y="643466"/>
          <a:ext cx="10905066" cy="4253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7881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26CD6DF-E40F-4D39-BA46-5D099AC4C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848A24A-E17D-464F-99FB-EF7B8EC07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4928325"/>
            <a:ext cx="10905067" cy="1286209"/>
          </a:xfrm>
          <a:custGeom>
            <a:avLst/>
            <a:gdLst>
              <a:gd name="connsiteX0" fmla="*/ 5080191 w 10905067"/>
              <a:gd name="connsiteY0" fmla="*/ 0 h 1286209"/>
              <a:gd name="connsiteX1" fmla="*/ 5315140 w 10905067"/>
              <a:gd name="connsiteY1" fmla="*/ 1588 h 1286209"/>
              <a:gd name="connsiteX2" fmla="*/ 5546915 w 10905067"/>
              <a:gd name="connsiteY2" fmla="*/ 1588 h 1286209"/>
              <a:gd name="connsiteX3" fmla="*/ 5777103 w 10905067"/>
              <a:gd name="connsiteY3" fmla="*/ 4763 h 1286209"/>
              <a:gd name="connsiteX4" fmla="*/ 6002528 w 10905067"/>
              <a:gd name="connsiteY4" fmla="*/ 9525 h 1286209"/>
              <a:gd name="connsiteX5" fmla="*/ 6226365 w 10905067"/>
              <a:gd name="connsiteY5" fmla="*/ 14288 h 1286209"/>
              <a:gd name="connsiteX6" fmla="*/ 6445440 w 10905067"/>
              <a:gd name="connsiteY6" fmla="*/ 19050 h 1286209"/>
              <a:gd name="connsiteX7" fmla="*/ 6662928 w 10905067"/>
              <a:gd name="connsiteY7" fmla="*/ 26988 h 1286209"/>
              <a:gd name="connsiteX8" fmla="*/ 6877240 w 10905067"/>
              <a:gd name="connsiteY8" fmla="*/ 34925 h 1286209"/>
              <a:gd name="connsiteX9" fmla="*/ 7086790 w 10905067"/>
              <a:gd name="connsiteY9" fmla="*/ 42863 h 1286209"/>
              <a:gd name="connsiteX10" fmla="*/ 7496365 w 10905067"/>
              <a:gd name="connsiteY10" fmla="*/ 63500 h 1286209"/>
              <a:gd name="connsiteX11" fmla="*/ 7888478 w 10905067"/>
              <a:gd name="connsiteY11" fmla="*/ 85725 h 1286209"/>
              <a:gd name="connsiteX12" fmla="*/ 8264715 w 10905067"/>
              <a:gd name="connsiteY12" fmla="*/ 109538 h 1286209"/>
              <a:gd name="connsiteX13" fmla="*/ 8621902 w 10905067"/>
              <a:gd name="connsiteY13" fmla="*/ 134938 h 1286209"/>
              <a:gd name="connsiteX14" fmla="*/ 8961628 w 10905067"/>
              <a:gd name="connsiteY14" fmla="*/ 161925 h 1286209"/>
              <a:gd name="connsiteX15" fmla="*/ 9277540 w 10905067"/>
              <a:gd name="connsiteY15" fmla="*/ 190500 h 1286209"/>
              <a:gd name="connsiteX16" fmla="*/ 9574402 w 10905067"/>
              <a:gd name="connsiteY16" fmla="*/ 219075 h 1286209"/>
              <a:gd name="connsiteX17" fmla="*/ 9847452 w 10905067"/>
              <a:gd name="connsiteY17" fmla="*/ 247650 h 1286209"/>
              <a:gd name="connsiteX18" fmla="*/ 10098278 w 10905067"/>
              <a:gd name="connsiteY18" fmla="*/ 274638 h 1286209"/>
              <a:gd name="connsiteX19" fmla="*/ 10320528 w 10905067"/>
              <a:gd name="connsiteY19" fmla="*/ 300038 h 1286209"/>
              <a:gd name="connsiteX20" fmla="*/ 10520552 w 10905067"/>
              <a:gd name="connsiteY20" fmla="*/ 323850 h 1286209"/>
              <a:gd name="connsiteX21" fmla="*/ 10690415 w 10905067"/>
              <a:gd name="connsiteY21" fmla="*/ 344488 h 1286209"/>
              <a:gd name="connsiteX22" fmla="*/ 10831702 w 10905067"/>
              <a:gd name="connsiteY22" fmla="*/ 363538 h 1286209"/>
              <a:gd name="connsiteX23" fmla="*/ 10905067 w 10905067"/>
              <a:gd name="connsiteY23" fmla="*/ 373678 h 1286209"/>
              <a:gd name="connsiteX24" fmla="*/ 10905067 w 10905067"/>
              <a:gd name="connsiteY24" fmla="*/ 1286209 h 1286209"/>
              <a:gd name="connsiteX25" fmla="*/ 0 w 10905067"/>
              <a:gd name="connsiteY25" fmla="*/ 1286209 h 1286209"/>
              <a:gd name="connsiteX26" fmla="*/ 0 w 10905067"/>
              <a:gd name="connsiteY26" fmla="*/ 369898 h 1286209"/>
              <a:gd name="connsiteX27" fmla="*/ 71628 w 10905067"/>
              <a:gd name="connsiteY27" fmla="*/ 358775 h 1286209"/>
              <a:gd name="connsiteX28" fmla="*/ 327215 w 10905067"/>
              <a:gd name="connsiteY28" fmla="*/ 320675 h 1286209"/>
              <a:gd name="connsiteX29" fmla="*/ 582802 w 10905067"/>
              <a:gd name="connsiteY29" fmla="*/ 284163 h 1286209"/>
              <a:gd name="connsiteX30" fmla="*/ 839978 w 10905067"/>
              <a:gd name="connsiteY30" fmla="*/ 252413 h 1286209"/>
              <a:gd name="connsiteX31" fmla="*/ 1095565 w 10905067"/>
              <a:gd name="connsiteY31" fmla="*/ 220663 h 1286209"/>
              <a:gd name="connsiteX32" fmla="*/ 1352740 w 10905067"/>
              <a:gd name="connsiteY32" fmla="*/ 190500 h 1286209"/>
              <a:gd name="connsiteX33" fmla="*/ 1606740 w 10905067"/>
              <a:gd name="connsiteY33" fmla="*/ 165100 h 1286209"/>
              <a:gd name="connsiteX34" fmla="*/ 1863915 w 10905067"/>
              <a:gd name="connsiteY34" fmla="*/ 141288 h 1286209"/>
              <a:gd name="connsiteX35" fmla="*/ 2119502 w 10905067"/>
              <a:gd name="connsiteY35" fmla="*/ 119063 h 1286209"/>
              <a:gd name="connsiteX36" fmla="*/ 2371915 w 10905067"/>
              <a:gd name="connsiteY36" fmla="*/ 100013 h 1286209"/>
              <a:gd name="connsiteX37" fmla="*/ 2625915 w 10905067"/>
              <a:gd name="connsiteY37" fmla="*/ 80963 h 1286209"/>
              <a:gd name="connsiteX38" fmla="*/ 2878328 w 10905067"/>
              <a:gd name="connsiteY38" fmla="*/ 65088 h 1286209"/>
              <a:gd name="connsiteX39" fmla="*/ 3129153 w 10905067"/>
              <a:gd name="connsiteY39" fmla="*/ 52388 h 1286209"/>
              <a:gd name="connsiteX40" fmla="*/ 3379978 w 10905067"/>
              <a:gd name="connsiteY40" fmla="*/ 39688 h 1286209"/>
              <a:gd name="connsiteX41" fmla="*/ 3627628 w 10905067"/>
              <a:gd name="connsiteY41" fmla="*/ 28575 h 1286209"/>
              <a:gd name="connsiteX42" fmla="*/ 3873690 w 10905067"/>
              <a:gd name="connsiteY42" fmla="*/ 20638 h 1286209"/>
              <a:gd name="connsiteX43" fmla="*/ 4119754 w 10905067"/>
              <a:gd name="connsiteY43" fmla="*/ 14288 h 1286209"/>
              <a:gd name="connsiteX44" fmla="*/ 4362640 w 10905067"/>
              <a:gd name="connsiteY44" fmla="*/ 7938 h 1286209"/>
              <a:gd name="connsiteX45" fmla="*/ 4603941 w 10905067"/>
              <a:gd name="connsiteY45" fmla="*/ 4763 h 1286209"/>
              <a:gd name="connsiteX46" fmla="*/ 4843653 w 10905067"/>
              <a:gd name="connsiteY46" fmla="*/ 1588 h 128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905067" h="1286209">
                <a:moveTo>
                  <a:pt x="5080191" y="0"/>
                </a:moveTo>
                <a:lnTo>
                  <a:pt x="5315140" y="1588"/>
                </a:lnTo>
                <a:lnTo>
                  <a:pt x="5546915" y="1588"/>
                </a:lnTo>
                <a:lnTo>
                  <a:pt x="5777103" y="4763"/>
                </a:lnTo>
                <a:lnTo>
                  <a:pt x="6002528" y="9525"/>
                </a:lnTo>
                <a:lnTo>
                  <a:pt x="6226365" y="14288"/>
                </a:lnTo>
                <a:lnTo>
                  <a:pt x="6445440" y="19050"/>
                </a:lnTo>
                <a:lnTo>
                  <a:pt x="6662928" y="26988"/>
                </a:lnTo>
                <a:lnTo>
                  <a:pt x="6877240" y="34925"/>
                </a:lnTo>
                <a:lnTo>
                  <a:pt x="7086790" y="42863"/>
                </a:lnTo>
                <a:lnTo>
                  <a:pt x="7496365" y="63500"/>
                </a:lnTo>
                <a:lnTo>
                  <a:pt x="7888478" y="85725"/>
                </a:lnTo>
                <a:lnTo>
                  <a:pt x="8264715" y="109538"/>
                </a:lnTo>
                <a:lnTo>
                  <a:pt x="8621902" y="134938"/>
                </a:lnTo>
                <a:lnTo>
                  <a:pt x="8961628" y="161925"/>
                </a:lnTo>
                <a:lnTo>
                  <a:pt x="9277540" y="190500"/>
                </a:lnTo>
                <a:lnTo>
                  <a:pt x="9574402" y="219075"/>
                </a:lnTo>
                <a:lnTo>
                  <a:pt x="9847452" y="247650"/>
                </a:lnTo>
                <a:lnTo>
                  <a:pt x="10098278" y="274638"/>
                </a:lnTo>
                <a:lnTo>
                  <a:pt x="10320528" y="300038"/>
                </a:lnTo>
                <a:lnTo>
                  <a:pt x="10520552" y="323850"/>
                </a:lnTo>
                <a:lnTo>
                  <a:pt x="10690415" y="344488"/>
                </a:lnTo>
                <a:lnTo>
                  <a:pt x="10831702" y="363538"/>
                </a:lnTo>
                <a:lnTo>
                  <a:pt x="10905067" y="373678"/>
                </a:lnTo>
                <a:lnTo>
                  <a:pt x="10905067" y="1286209"/>
                </a:lnTo>
                <a:lnTo>
                  <a:pt x="0" y="1286209"/>
                </a:lnTo>
                <a:lnTo>
                  <a:pt x="0" y="369898"/>
                </a:lnTo>
                <a:lnTo>
                  <a:pt x="71628" y="358775"/>
                </a:lnTo>
                <a:lnTo>
                  <a:pt x="327215" y="320675"/>
                </a:lnTo>
                <a:lnTo>
                  <a:pt x="582802" y="284163"/>
                </a:lnTo>
                <a:lnTo>
                  <a:pt x="839978" y="252413"/>
                </a:lnTo>
                <a:lnTo>
                  <a:pt x="1095565" y="220663"/>
                </a:lnTo>
                <a:lnTo>
                  <a:pt x="1352740" y="190500"/>
                </a:lnTo>
                <a:lnTo>
                  <a:pt x="1606740" y="165100"/>
                </a:lnTo>
                <a:lnTo>
                  <a:pt x="1863915" y="141288"/>
                </a:lnTo>
                <a:lnTo>
                  <a:pt x="2119502" y="119063"/>
                </a:lnTo>
                <a:lnTo>
                  <a:pt x="2371915" y="100013"/>
                </a:lnTo>
                <a:lnTo>
                  <a:pt x="2625915" y="80963"/>
                </a:lnTo>
                <a:lnTo>
                  <a:pt x="2878328" y="65088"/>
                </a:lnTo>
                <a:lnTo>
                  <a:pt x="3129153" y="52388"/>
                </a:lnTo>
                <a:lnTo>
                  <a:pt x="3379978" y="39688"/>
                </a:lnTo>
                <a:lnTo>
                  <a:pt x="3627628" y="28575"/>
                </a:lnTo>
                <a:lnTo>
                  <a:pt x="3873690" y="20638"/>
                </a:lnTo>
                <a:lnTo>
                  <a:pt x="4119754" y="14288"/>
                </a:lnTo>
                <a:lnTo>
                  <a:pt x="4362640" y="7938"/>
                </a:lnTo>
                <a:lnTo>
                  <a:pt x="4603941" y="4763"/>
                </a:lnTo>
                <a:lnTo>
                  <a:pt x="4843653" y="158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D3DDA28-7B69-422D-9888-25C7BC97B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0371525">
            <a:off x="264773" y="4915968"/>
            <a:ext cx="3039999" cy="440926"/>
          </a:xfrm>
          <a:custGeom>
            <a:avLst/>
            <a:gdLst>
              <a:gd name="connsiteX0" fmla="*/ 0 w 3039999"/>
              <a:gd name="connsiteY0" fmla="*/ 155844 h 440926"/>
              <a:gd name="connsiteX1" fmla="*/ 6524 w 3039999"/>
              <a:gd name="connsiteY1" fmla="*/ 156086 h 440926"/>
              <a:gd name="connsiteX2" fmla="*/ 98577 w 3039999"/>
              <a:gd name="connsiteY2" fmla="*/ 159586 h 440926"/>
              <a:gd name="connsiteX3" fmla="*/ 191951 w 3039999"/>
              <a:gd name="connsiteY3" fmla="*/ 162919 h 440926"/>
              <a:gd name="connsiteX4" fmla="*/ 285984 w 3039999"/>
              <a:gd name="connsiteY4" fmla="*/ 165003 h 440926"/>
              <a:gd name="connsiteX5" fmla="*/ 381667 w 3039999"/>
              <a:gd name="connsiteY5" fmla="*/ 167003 h 440926"/>
              <a:gd name="connsiteX6" fmla="*/ 478999 w 3039999"/>
              <a:gd name="connsiteY6" fmla="*/ 169086 h 440926"/>
              <a:gd name="connsiteX7" fmla="*/ 577652 w 3039999"/>
              <a:gd name="connsiteY7" fmla="*/ 170503 h 440926"/>
              <a:gd name="connsiteX8" fmla="*/ 677293 w 3039999"/>
              <a:gd name="connsiteY8" fmla="*/ 170503 h 440926"/>
              <a:gd name="connsiteX9" fmla="*/ 778255 w 3039999"/>
              <a:gd name="connsiteY9" fmla="*/ 171086 h 440926"/>
              <a:gd name="connsiteX10" fmla="*/ 880207 w 3039999"/>
              <a:gd name="connsiteY10" fmla="*/ 170503 h 440926"/>
              <a:gd name="connsiteX11" fmla="*/ 983149 w 3039999"/>
              <a:gd name="connsiteY11" fmla="*/ 169086 h 440926"/>
              <a:gd name="connsiteX12" fmla="*/ 1086420 w 3039999"/>
              <a:gd name="connsiteY12" fmla="*/ 167753 h 440926"/>
              <a:gd name="connsiteX13" fmla="*/ 1191011 w 3039999"/>
              <a:gd name="connsiteY13" fmla="*/ 165003 h 440926"/>
              <a:gd name="connsiteX14" fmla="*/ 1296922 w 3039999"/>
              <a:gd name="connsiteY14" fmla="*/ 162336 h 440926"/>
              <a:gd name="connsiteX15" fmla="*/ 1402173 w 3039999"/>
              <a:gd name="connsiteY15" fmla="*/ 158836 h 440926"/>
              <a:gd name="connsiteX16" fmla="*/ 1508744 w 3039999"/>
              <a:gd name="connsiteY16" fmla="*/ 154169 h 440926"/>
              <a:gd name="connsiteX17" fmla="*/ 1616635 w 3039999"/>
              <a:gd name="connsiteY17" fmla="*/ 148669 h 440926"/>
              <a:gd name="connsiteX18" fmla="*/ 1724525 w 3039999"/>
              <a:gd name="connsiteY18" fmla="*/ 143252 h 440926"/>
              <a:gd name="connsiteX19" fmla="*/ 1832416 w 3039999"/>
              <a:gd name="connsiteY19" fmla="*/ 136335 h 440926"/>
              <a:gd name="connsiteX20" fmla="*/ 1942286 w 3039999"/>
              <a:gd name="connsiteY20" fmla="*/ 128169 h 440926"/>
              <a:gd name="connsiteX21" fmla="*/ 2050177 w 3039999"/>
              <a:gd name="connsiteY21" fmla="*/ 120002 h 440926"/>
              <a:gd name="connsiteX22" fmla="*/ 2160047 w 3039999"/>
              <a:gd name="connsiteY22" fmla="*/ 110419 h 440926"/>
              <a:gd name="connsiteX23" fmla="*/ 2270907 w 3039999"/>
              <a:gd name="connsiteY23" fmla="*/ 100168 h 440926"/>
              <a:gd name="connsiteX24" fmla="*/ 2379788 w 3039999"/>
              <a:gd name="connsiteY24" fmla="*/ 89251 h 440926"/>
              <a:gd name="connsiteX25" fmla="*/ 2489988 w 3039999"/>
              <a:gd name="connsiteY25" fmla="*/ 76418 h 440926"/>
              <a:gd name="connsiteX26" fmla="*/ 2600188 w 3039999"/>
              <a:gd name="connsiteY26" fmla="*/ 62751 h 440926"/>
              <a:gd name="connsiteX27" fmla="*/ 2710388 w 3039999"/>
              <a:gd name="connsiteY27" fmla="*/ 49168 h 440926"/>
              <a:gd name="connsiteX28" fmla="*/ 2820258 w 3039999"/>
              <a:gd name="connsiteY28" fmla="*/ 33334 h 440926"/>
              <a:gd name="connsiteX29" fmla="*/ 2930129 w 3039999"/>
              <a:gd name="connsiteY29" fmla="*/ 17000 h 440926"/>
              <a:gd name="connsiteX30" fmla="*/ 3039999 w 3039999"/>
              <a:gd name="connsiteY30" fmla="*/ 0 h 440926"/>
              <a:gd name="connsiteX31" fmla="*/ 3026141 w 3039999"/>
              <a:gd name="connsiteY31" fmla="*/ 440924 h 440926"/>
              <a:gd name="connsiteX32" fmla="*/ 2677942 w 3039999"/>
              <a:gd name="connsiteY32" fmla="*/ 435925 h 440926"/>
              <a:gd name="connsiteX33" fmla="*/ 2643381 w 3039999"/>
              <a:gd name="connsiteY33" fmla="*/ 434739 h 440926"/>
              <a:gd name="connsiteX34" fmla="*/ 2673098 w 3039999"/>
              <a:gd name="connsiteY34" fmla="*/ 197552 h 440926"/>
              <a:gd name="connsiteX35" fmla="*/ 2600644 w 3039999"/>
              <a:gd name="connsiteY35" fmla="*/ 199684 h 440926"/>
              <a:gd name="connsiteX36" fmla="*/ 2342303 w 3039999"/>
              <a:gd name="connsiteY36" fmla="*/ 205715 h 440926"/>
              <a:gd name="connsiteX37" fmla="*/ 2084160 w 3039999"/>
              <a:gd name="connsiteY37" fmla="*/ 210171 h 440926"/>
              <a:gd name="connsiteX38" fmla="*/ 1825032 w 3039999"/>
              <a:gd name="connsiteY38" fmla="*/ 209703 h 440926"/>
              <a:gd name="connsiteX39" fmla="*/ 1567480 w 3039999"/>
              <a:gd name="connsiteY39" fmla="*/ 209433 h 440926"/>
              <a:gd name="connsiteX40" fmla="*/ 1308551 w 3039999"/>
              <a:gd name="connsiteY40" fmla="*/ 207391 h 440926"/>
              <a:gd name="connsiteX41" fmla="*/ 1053363 w 3039999"/>
              <a:gd name="connsiteY41" fmla="*/ 201018 h 440926"/>
              <a:gd name="connsiteX42" fmla="*/ 795223 w 3039999"/>
              <a:gd name="connsiteY42" fmla="*/ 192674 h 440926"/>
              <a:gd name="connsiteX43" fmla="*/ 538856 w 3039999"/>
              <a:gd name="connsiteY43" fmla="*/ 182954 h 440926"/>
              <a:gd name="connsiteX44" fmla="*/ 286033 w 3039999"/>
              <a:gd name="connsiteY44" fmla="*/ 170477 h 440926"/>
              <a:gd name="connsiteX45" fmla="*/ 31635 w 3039999"/>
              <a:gd name="connsiteY45" fmla="*/ 157803 h 44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039999" h="440926">
                <a:moveTo>
                  <a:pt x="0" y="155844"/>
                </a:moveTo>
                <a:lnTo>
                  <a:pt x="6524" y="156086"/>
                </a:lnTo>
                <a:lnTo>
                  <a:pt x="98577" y="159586"/>
                </a:lnTo>
                <a:lnTo>
                  <a:pt x="191951" y="162919"/>
                </a:lnTo>
                <a:lnTo>
                  <a:pt x="285984" y="165003"/>
                </a:lnTo>
                <a:lnTo>
                  <a:pt x="381667" y="167003"/>
                </a:lnTo>
                <a:lnTo>
                  <a:pt x="478999" y="169086"/>
                </a:lnTo>
                <a:lnTo>
                  <a:pt x="577652" y="170503"/>
                </a:lnTo>
                <a:lnTo>
                  <a:pt x="677293" y="170503"/>
                </a:lnTo>
                <a:lnTo>
                  <a:pt x="778255" y="171086"/>
                </a:lnTo>
                <a:lnTo>
                  <a:pt x="880207" y="170503"/>
                </a:lnTo>
                <a:lnTo>
                  <a:pt x="983149" y="169086"/>
                </a:lnTo>
                <a:lnTo>
                  <a:pt x="1086420" y="167753"/>
                </a:lnTo>
                <a:lnTo>
                  <a:pt x="1191011" y="165003"/>
                </a:lnTo>
                <a:lnTo>
                  <a:pt x="1296922" y="162336"/>
                </a:lnTo>
                <a:lnTo>
                  <a:pt x="1402173" y="158836"/>
                </a:lnTo>
                <a:lnTo>
                  <a:pt x="1508744" y="154169"/>
                </a:lnTo>
                <a:lnTo>
                  <a:pt x="1616635" y="148669"/>
                </a:lnTo>
                <a:lnTo>
                  <a:pt x="1724525" y="143252"/>
                </a:lnTo>
                <a:lnTo>
                  <a:pt x="1832416" y="136335"/>
                </a:lnTo>
                <a:lnTo>
                  <a:pt x="1942286" y="128169"/>
                </a:lnTo>
                <a:lnTo>
                  <a:pt x="2050177" y="120002"/>
                </a:lnTo>
                <a:lnTo>
                  <a:pt x="2160047" y="110419"/>
                </a:lnTo>
                <a:lnTo>
                  <a:pt x="2270907" y="100168"/>
                </a:lnTo>
                <a:lnTo>
                  <a:pt x="2379788" y="89251"/>
                </a:lnTo>
                <a:lnTo>
                  <a:pt x="2489988" y="76418"/>
                </a:lnTo>
                <a:lnTo>
                  <a:pt x="2600188" y="62751"/>
                </a:lnTo>
                <a:lnTo>
                  <a:pt x="2710388" y="49168"/>
                </a:lnTo>
                <a:lnTo>
                  <a:pt x="2820258" y="33334"/>
                </a:lnTo>
                <a:lnTo>
                  <a:pt x="2930129" y="17000"/>
                </a:lnTo>
                <a:lnTo>
                  <a:pt x="3039999" y="0"/>
                </a:lnTo>
                <a:cubicBezTo>
                  <a:pt x="3029771" y="277755"/>
                  <a:pt x="3036370" y="163169"/>
                  <a:pt x="3026141" y="440924"/>
                </a:cubicBezTo>
                <a:cubicBezTo>
                  <a:pt x="2925757" y="440997"/>
                  <a:pt x="2808081" y="439255"/>
                  <a:pt x="2677942" y="435925"/>
                </a:cubicBezTo>
                <a:lnTo>
                  <a:pt x="2643381" y="434739"/>
                </a:lnTo>
                <a:lnTo>
                  <a:pt x="2673098" y="197552"/>
                </a:lnTo>
                <a:lnTo>
                  <a:pt x="2600644" y="199684"/>
                </a:lnTo>
                <a:lnTo>
                  <a:pt x="2342303" y="205715"/>
                </a:lnTo>
                <a:lnTo>
                  <a:pt x="2084160" y="210171"/>
                </a:lnTo>
                <a:lnTo>
                  <a:pt x="1825032" y="209703"/>
                </a:lnTo>
                <a:lnTo>
                  <a:pt x="1567480" y="209433"/>
                </a:lnTo>
                <a:lnTo>
                  <a:pt x="1308551" y="207391"/>
                </a:lnTo>
                <a:lnTo>
                  <a:pt x="1053363" y="201018"/>
                </a:lnTo>
                <a:lnTo>
                  <a:pt x="795223" y="192674"/>
                </a:lnTo>
                <a:lnTo>
                  <a:pt x="538856" y="182954"/>
                </a:lnTo>
                <a:lnTo>
                  <a:pt x="286033" y="170477"/>
                </a:lnTo>
                <a:lnTo>
                  <a:pt x="31635" y="157803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E454C3-104F-0445-B7BF-81AE1972B0C5}"/>
              </a:ext>
            </a:extLst>
          </p:cNvPr>
          <p:cNvSpPr txBox="1"/>
          <p:nvPr/>
        </p:nvSpPr>
        <p:spPr>
          <a:xfrm>
            <a:off x="643466" y="5575344"/>
            <a:ext cx="10905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*2019 Numbers Do Not Include December.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70B7675-4353-0B4C-BFDB-1DAB149066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1816874"/>
              </p:ext>
            </p:extLst>
          </p:nvPr>
        </p:nvGraphicFramePr>
        <p:xfrm>
          <a:off x="643466" y="643466"/>
          <a:ext cx="10905066" cy="4253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857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26CD6DF-E40F-4D39-BA46-5D099AC4C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848A24A-E17D-464F-99FB-EF7B8EC07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4928325"/>
            <a:ext cx="10905067" cy="1286209"/>
          </a:xfrm>
          <a:custGeom>
            <a:avLst/>
            <a:gdLst>
              <a:gd name="connsiteX0" fmla="*/ 5080191 w 10905067"/>
              <a:gd name="connsiteY0" fmla="*/ 0 h 1286209"/>
              <a:gd name="connsiteX1" fmla="*/ 5315140 w 10905067"/>
              <a:gd name="connsiteY1" fmla="*/ 1588 h 1286209"/>
              <a:gd name="connsiteX2" fmla="*/ 5546915 w 10905067"/>
              <a:gd name="connsiteY2" fmla="*/ 1588 h 1286209"/>
              <a:gd name="connsiteX3" fmla="*/ 5777103 w 10905067"/>
              <a:gd name="connsiteY3" fmla="*/ 4763 h 1286209"/>
              <a:gd name="connsiteX4" fmla="*/ 6002528 w 10905067"/>
              <a:gd name="connsiteY4" fmla="*/ 9525 h 1286209"/>
              <a:gd name="connsiteX5" fmla="*/ 6226365 w 10905067"/>
              <a:gd name="connsiteY5" fmla="*/ 14288 h 1286209"/>
              <a:gd name="connsiteX6" fmla="*/ 6445440 w 10905067"/>
              <a:gd name="connsiteY6" fmla="*/ 19050 h 1286209"/>
              <a:gd name="connsiteX7" fmla="*/ 6662928 w 10905067"/>
              <a:gd name="connsiteY7" fmla="*/ 26988 h 1286209"/>
              <a:gd name="connsiteX8" fmla="*/ 6877240 w 10905067"/>
              <a:gd name="connsiteY8" fmla="*/ 34925 h 1286209"/>
              <a:gd name="connsiteX9" fmla="*/ 7086790 w 10905067"/>
              <a:gd name="connsiteY9" fmla="*/ 42863 h 1286209"/>
              <a:gd name="connsiteX10" fmla="*/ 7496365 w 10905067"/>
              <a:gd name="connsiteY10" fmla="*/ 63500 h 1286209"/>
              <a:gd name="connsiteX11" fmla="*/ 7888478 w 10905067"/>
              <a:gd name="connsiteY11" fmla="*/ 85725 h 1286209"/>
              <a:gd name="connsiteX12" fmla="*/ 8264715 w 10905067"/>
              <a:gd name="connsiteY12" fmla="*/ 109538 h 1286209"/>
              <a:gd name="connsiteX13" fmla="*/ 8621902 w 10905067"/>
              <a:gd name="connsiteY13" fmla="*/ 134938 h 1286209"/>
              <a:gd name="connsiteX14" fmla="*/ 8961628 w 10905067"/>
              <a:gd name="connsiteY14" fmla="*/ 161925 h 1286209"/>
              <a:gd name="connsiteX15" fmla="*/ 9277540 w 10905067"/>
              <a:gd name="connsiteY15" fmla="*/ 190500 h 1286209"/>
              <a:gd name="connsiteX16" fmla="*/ 9574402 w 10905067"/>
              <a:gd name="connsiteY16" fmla="*/ 219075 h 1286209"/>
              <a:gd name="connsiteX17" fmla="*/ 9847452 w 10905067"/>
              <a:gd name="connsiteY17" fmla="*/ 247650 h 1286209"/>
              <a:gd name="connsiteX18" fmla="*/ 10098278 w 10905067"/>
              <a:gd name="connsiteY18" fmla="*/ 274638 h 1286209"/>
              <a:gd name="connsiteX19" fmla="*/ 10320528 w 10905067"/>
              <a:gd name="connsiteY19" fmla="*/ 300038 h 1286209"/>
              <a:gd name="connsiteX20" fmla="*/ 10520552 w 10905067"/>
              <a:gd name="connsiteY20" fmla="*/ 323850 h 1286209"/>
              <a:gd name="connsiteX21" fmla="*/ 10690415 w 10905067"/>
              <a:gd name="connsiteY21" fmla="*/ 344488 h 1286209"/>
              <a:gd name="connsiteX22" fmla="*/ 10831702 w 10905067"/>
              <a:gd name="connsiteY22" fmla="*/ 363538 h 1286209"/>
              <a:gd name="connsiteX23" fmla="*/ 10905067 w 10905067"/>
              <a:gd name="connsiteY23" fmla="*/ 373678 h 1286209"/>
              <a:gd name="connsiteX24" fmla="*/ 10905067 w 10905067"/>
              <a:gd name="connsiteY24" fmla="*/ 1286209 h 1286209"/>
              <a:gd name="connsiteX25" fmla="*/ 0 w 10905067"/>
              <a:gd name="connsiteY25" fmla="*/ 1286209 h 1286209"/>
              <a:gd name="connsiteX26" fmla="*/ 0 w 10905067"/>
              <a:gd name="connsiteY26" fmla="*/ 369898 h 1286209"/>
              <a:gd name="connsiteX27" fmla="*/ 71628 w 10905067"/>
              <a:gd name="connsiteY27" fmla="*/ 358775 h 1286209"/>
              <a:gd name="connsiteX28" fmla="*/ 327215 w 10905067"/>
              <a:gd name="connsiteY28" fmla="*/ 320675 h 1286209"/>
              <a:gd name="connsiteX29" fmla="*/ 582802 w 10905067"/>
              <a:gd name="connsiteY29" fmla="*/ 284163 h 1286209"/>
              <a:gd name="connsiteX30" fmla="*/ 839978 w 10905067"/>
              <a:gd name="connsiteY30" fmla="*/ 252413 h 1286209"/>
              <a:gd name="connsiteX31" fmla="*/ 1095565 w 10905067"/>
              <a:gd name="connsiteY31" fmla="*/ 220663 h 1286209"/>
              <a:gd name="connsiteX32" fmla="*/ 1352740 w 10905067"/>
              <a:gd name="connsiteY32" fmla="*/ 190500 h 1286209"/>
              <a:gd name="connsiteX33" fmla="*/ 1606740 w 10905067"/>
              <a:gd name="connsiteY33" fmla="*/ 165100 h 1286209"/>
              <a:gd name="connsiteX34" fmla="*/ 1863915 w 10905067"/>
              <a:gd name="connsiteY34" fmla="*/ 141288 h 1286209"/>
              <a:gd name="connsiteX35" fmla="*/ 2119502 w 10905067"/>
              <a:gd name="connsiteY35" fmla="*/ 119063 h 1286209"/>
              <a:gd name="connsiteX36" fmla="*/ 2371915 w 10905067"/>
              <a:gd name="connsiteY36" fmla="*/ 100013 h 1286209"/>
              <a:gd name="connsiteX37" fmla="*/ 2625915 w 10905067"/>
              <a:gd name="connsiteY37" fmla="*/ 80963 h 1286209"/>
              <a:gd name="connsiteX38" fmla="*/ 2878328 w 10905067"/>
              <a:gd name="connsiteY38" fmla="*/ 65088 h 1286209"/>
              <a:gd name="connsiteX39" fmla="*/ 3129153 w 10905067"/>
              <a:gd name="connsiteY39" fmla="*/ 52388 h 1286209"/>
              <a:gd name="connsiteX40" fmla="*/ 3379978 w 10905067"/>
              <a:gd name="connsiteY40" fmla="*/ 39688 h 1286209"/>
              <a:gd name="connsiteX41" fmla="*/ 3627628 w 10905067"/>
              <a:gd name="connsiteY41" fmla="*/ 28575 h 1286209"/>
              <a:gd name="connsiteX42" fmla="*/ 3873690 w 10905067"/>
              <a:gd name="connsiteY42" fmla="*/ 20638 h 1286209"/>
              <a:gd name="connsiteX43" fmla="*/ 4119754 w 10905067"/>
              <a:gd name="connsiteY43" fmla="*/ 14288 h 1286209"/>
              <a:gd name="connsiteX44" fmla="*/ 4362640 w 10905067"/>
              <a:gd name="connsiteY44" fmla="*/ 7938 h 1286209"/>
              <a:gd name="connsiteX45" fmla="*/ 4603941 w 10905067"/>
              <a:gd name="connsiteY45" fmla="*/ 4763 h 1286209"/>
              <a:gd name="connsiteX46" fmla="*/ 4843653 w 10905067"/>
              <a:gd name="connsiteY46" fmla="*/ 1588 h 128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905067" h="1286209">
                <a:moveTo>
                  <a:pt x="5080191" y="0"/>
                </a:moveTo>
                <a:lnTo>
                  <a:pt x="5315140" y="1588"/>
                </a:lnTo>
                <a:lnTo>
                  <a:pt x="5546915" y="1588"/>
                </a:lnTo>
                <a:lnTo>
                  <a:pt x="5777103" y="4763"/>
                </a:lnTo>
                <a:lnTo>
                  <a:pt x="6002528" y="9525"/>
                </a:lnTo>
                <a:lnTo>
                  <a:pt x="6226365" y="14288"/>
                </a:lnTo>
                <a:lnTo>
                  <a:pt x="6445440" y="19050"/>
                </a:lnTo>
                <a:lnTo>
                  <a:pt x="6662928" y="26988"/>
                </a:lnTo>
                <a:lnTo>
                  <a:pt x="6877240" y="34925"/>
                </a:lnTo>
                <a:lnTo>
                  <a:pt x="7086790" y="42863"/>
                </a:lnTo>
                <a:lnTo>
                  <a:pt x="7496365" y="63500"/>
                </a:lnTo>
                <a:lnTo>
                  <a:pt x="7888478" y="85725"/>
                </a:lnTo>
                <a:lnTo>
                  <a:pt x="8264715" y="109538"/>
                </a:lnTo>
                <a:lnTo>
                  <a:pt x="8621902" y="134938"/>
                </a:lnTo>
                <a:lnTo>
                  <a:pt x="8961628" y="161925"/>
                </a:lnTo>
                <a:lnTo>
                  <a:pt x="9277540" y="190500"/>
                </a:lnTo>
                <a:lnTo>
                  <a:pt x="9574402" y="219075"/>
                </a:lnTo>
                <a:lnTo>
                  <a:pt x="9847452" y="247650"/>
                </a:lnTo>
                <a:lnTo>
                  <a:pt x="10098278" y="274638"/>
                </a:lnTo>
                <a:lnTo>
                  <a:pt x="10320528" y="300038"/>
                </a:lnTo>
                <a:lnTo>
                  <a:pt x="10520552" y="323850"/>
                </a:lnTo>
                <a:lnTo>
                  <a:pt x="10690415" y="344488"/>
                </a:lnTo>
                <a:lnTo>
                  <a:pt x="10831702" y="363538"/>
                </a:lnTo>
                <a:lnTo>
                  <a:pt x="10905067" y="373678"/>
                </a:lnTo>
                <a:lnTo>
                  <a:pt x="10905067" y="1286209"/>
                </a:lnTo>
                <a:lnTo>
                  <a:pt x="0" y="1286209"/>
                </a:lnTo>
                <a:lnTo>
                  <a:pt x="0" y="369898"/>
                </a:lnTo>
                <a:lnTo>
                  <a:pt x="71628" y="358775"/>
                </a:lnTo>
                <a:lnTo>
                  <a:pt x="327215" y="320675"/>
                </a:lnTo>
                <a:lnTo>
                  <a:pt x="582802" y="284163"/>
                </a:lnTo>
                <a:lnTo>
                  <a:pt x="839978" y="252413"/>
                </a:lnTo>
                <a:lnTo>
                  <a:pt x="1095565" y="220663"/>
                </a:lnTo>
                <a:lnTo>
                  <a:pt x="1352740" y="190500"/>
                </a:lnTo>
                <a:lnTo>
                  <a:pt x="1606740" y="165100"/>
                </a:lnTo>
                <a:lnTo>
                  <a:pt x="1863915" y="141288"/>
                </a:lnTo>
                <a:lnTo>
                  <a:pt x="2119502" y="119063"/>
                </a:lnTo>
                <a:lnTo>
                  <a:pt x="2371915" y="100013"/>
                </a:lnTo>
                <a:lnTo>
                  <a:pt x="2625915" y="80963"/>
                </a:lnTo>
                <a:lnTo>
                  <a:pt x="2878328" y="65088"/>
                </a:lnTo>
                <a:lnTo>
                  <a:pt x="3129153" y="52388"/>
                </a:lnTo>
                <a:lnTo>
                  <a:pt x="3379978" y="39688"/>
                </a:lnTo>
                <a:lnTo>
                  <a:pt x="3627628" y="28575"/>
                </a:lnTo>
                <a:lnTo>
                  <a:pt x="3873690" y="20638"/>
                </a:lnTo>
                <a:lnTo>
                  <a:pt x="4119754" y="14288"/>
                </a:lnTo>
                <a:lnTo>
                  <a:pt x="4362640" y="7938"/>
                </a:lnTo>
                <a:lnTo>
                  <a:pt x="4603941" y="4763"/>
                </a:lnTo>
                <a:lnTo>
                  <a:pt x="4843653" y="158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D3DDA28-7B69-422D-9888-25C7BC97B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0371525">
            <a:off x="264773" y="4915968"/>
            <a:ext cx="3039999" cy="440926"/>
          </a:xfrm>
          <a:custGeom>
            <a:avLst/>
            <a:gdLst>
              <a:gd name="connsiteX0" fmla="*/ 0 w 3039999"/>
              <a:gd name="connsiteY0" fmla="*/ 155844 h 440926"/>
              <a:gd name="connsiteX1" fmla="*/ 6524 w 3039999"/>
              <a:gd name="connsiteY1" fmla="*/ 156086 h 440926"/>
              <a:gd name="connsiteX2" fmla="*/ 98577 w 3039999"/>
              <a:gd name="connsiteY2" fmla="*/ 159586 h 440926"/>
              <a:gd name="connsiteX3" fmla="*/ 191951 w 3039999"/>
              <a:gd name="connsiteY3" fmla="*/ 162919 h 440926"/>
              <a:gd name="connsiteX4" fmla="*/ 285984 w 3039999"/>
              <a:gd name="connsiteY4" fmla="*/ 165003 h 440926"/>
              <a:gd name="connsiteX5" fmla="*/ 381667 w 3039999"/>
              <a:gd name="connsiteY5" fmla="*/ 167003 h 440926"/>
              <a:gd name="connsiteX6" fmla="*/ 478999 w 3039999"/>
              <a:gd name="connsiteY6" fmla="*/ 169086 h 440926"/>
              <a:gd name="connsiteX7" fmla="*/ 577652 w 3039999"/>
              <a:gd name="connsiteY7" fmla="*/ 170503 h 440926"/>
              <a:gd name="connsiteX8" fmla="*/ 677293 w 3039999"/>
              <a:gd name="connsiteY8" fmla="*/ 170503 h 440926"/>
              <a:gd name="connsiteX9" fmla="*/ 778255 w 3039999"/>
              <a:gd name="connsiteY9" fmla="*/ 171086 h 440926"/>
              <a:gd name="connsiteX10" fmla="*/ 880207 w 3039999"/>
              <a:gd name="connsiteY10" fmla="*/ 170503 h 440926"/>
              <a:gd name="connsiteX11" fmla="*/ 983149 w 3039999"/>
              <a:gd name="connsiteY11" fmla="*/ 169086 h 440926"/>
              <a:gd name="connsiteX12" fmla="*/ 1086420 w 3039999"/>
              <a:gd name="connsiteY12" fmla="*/ 167753 h 440926"/>
              <a:gd name="connsiteX13" fmla="*/ 1191011 w 3039999"/>
              <a:gd name="connsiteY13" fmla="*/ 165003 h 440926"/>
              <a:gd name="connsiteX14" fmla="*/ 1296922 w 3039999"/>
              <a:gd name="connsiteY14" fmla="*/ 162336 h 440926"/>
              <a:gd name="connsiteX15" fmla="*/ 1402173 w 3039999"/>
              <a:gd name="connsiteY15" fmla="*/ 158836 h 440926"/>
              <a:gd name="connsiteX16" fmla="*/ 1508744 w 3039999"/>
              <a:gd name="connsiteY16" fmla="*/ 154169 h 440926"/>
              <a:gd name="connsiteX17" fmla="*/ 1616635 w 3039999"/>
              <a:gd name="connsiteY17" fmla="*/ 148669 h 440926"/>
              <a:gd name="connsiteX18" fmla="*/ 1724525 w 3039999"/>
              <a:gd name="connsiteY18" fmla="*/ 143252 h 440926"/>
              <a:gd name="connsiteX19" fmla="*/ 1832416 w 3039999"/>
              <a:gd name="connsiteY19" fmla="*/ 136335 h 440926"/>
              <a:gd name="connsiteX20" fmla="*/ 1942286 w 3039999"/>
              <a:gd name="connsiteY20" fmla="*/ 128169 h 440926"/>
              <a:gd name="connsiteX21" fmla="*/ 2050177 w 3039999"/>
              <a:gd name="connsiteY21" fmla="*/ 120002 h 440926"/>
              <a:gd name="connsiteX22" fmla="*/ 2160047 w 3039999"/>
              <a:gd name="connsiteY22" fmla="*/ 110419 h 440926"/>
              <a:gd name="connsiteX23" fmla="*/ 2270907 w 3039999"/>
              <a:gd name="connsiteY23" fmla="*/ 100168 h 440926"/>
              <a:gd name="connsiteX24" fmla="*/ 2379788 w 3039999"/>
              <a:gd name="connsiteY24" fmla="*/ 89251 h 440926"/>
              <a:gd name="connsiteX25" fmla="*/ 2489988 w 3039999"/>
              <a:gd name="connsiteY25" fmla="*/ 76418 h 440926"/>
              <a:gd name="connsiteX26" fmla="*/ 2600188 w 3039999"/>
              <a:gd name="connsiteY26" fmla="*/ 62751 h 440926"/>
              <a:gd name="connsiteX27" fmla="*/ 2710388 w 3039999"/>
              <a:gd name="connsiteY27" fmla="*/ 49168 h 440926"/>
              <a:gd name="connsiteX28" fmla="*/ 2820258 w 3039999"/>
              <a:gd name="connsiteY28" fmla="*/ 33334 h 440926"/>
              <a:gd name="connsiteX29" fmla="*/ 2930129 w 3039999"/>
              <a:gd name="connsiteY29" fmla="*/ 17000 h 440926"/>
              <a:gd name="connsiteX30" fmla="*/ 3039999 w 3039999"/>
              <a:gd name="connsiteY30" fmla="*/ 0 h 440926"/>
              <a:gd name="connsiteX31" fmla="*/ 3026141 w 3039999"/>
              <a:gd name="connsiteY31" fmla="*/ 440924 h 440926"/>
              <a:gd name="connsiteX32" fmla="*/ 2677942 w 3039999"/>
              <a:gd name="connsiteY32" fmla="*/ 435925 h 440926"/>
              <a:gd name="connsiteX33" fmla="*/ 2643381 w 3039999"/>
              <a:gd name="connsiteY33" fmla="*/ 434739 h 440926"/>
              <a:gd name="connsiteX34" fmla="*/ 2673098 w 3039999"/>
              <a:gd name="connsiteY34" fmla="*/ 197552 h 440926"/>
              <a:gd name="connsiteX35" fmla="*/ 2600644 w 3039999"/>
              <a:gd name="connsiteY35" fmla="*/ 199684 h 440926"/>
              <a:gd name="connsiteX36" fmla="*/ 2342303 w 3039999"/>
              <a:gd name="connsiteY36" fmla="*/ 205715 h 440926"/>
              <a:gd name="connsiteX37" fmla="*/ 2084160 w 3039999"/>
              <a:gd name="connsiteY37" fmla="*/ 210171 h 440926"/>
              <a:gd name="connsiteX38" fmla="*/ 1825032 w 3039999"/>
              <a:gd name="connsiteY38" fmla="*/ 209703 h 440926"/>
              <a:gd name="connsiteX39" fmla="*/ 1567480 w 3039999"/>
              <a:gd name="connsiteY39" fmla="*/ 209433 h 440926"/>
              <a:gd name="connsiteX40" fmla="*/ 1308551 w 3039999"/>
              <a:gd name="connsiteY40" fmla="*/ 207391 h 440926"/>
              <a:gd name="connsiteX41" fmla="*/ 1053363 w 3039999"/>
              <a:gd name="connsiteY41" fmla="*/ 201018 h 440926"/>
              <a:gd name="connsiteX42" fmla="*/ 795223 w 3039999"/>
              <a:gd name="connsiteY42" fmla="*/ 192674 h 440926"/>
              <a:gd name="connsiteX43" fmla="*/ 538856 w 3039999"/>
              <a:gd name="connsiteY43" fmla="*/ 182954 h 440926"/>
              <a:gd name="connsiteX44" fmla="*/ 286033 w 3039999"/>
              <a:gd name="connsiteY44" fmla="*/ 170477 h 440926"/>
              <a:gd name="connsiteX45" fmla="*/ 31635 w 3039999"/>
              <a:gd name="connsiteY45" fmla="*/ 157803 h 44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039999" h="440926">
                <a:moveTo>
                  <a:pt x="0" y="155844"/>
                </a:moveTo>
                <a:lnTo>
                  <a:pt x="6524" y="156086"/>
                </a:lnTo>
                <a:lnTo>
                  <a:pt x="98577" y="159586"/>
                </a:lnTo>
                <a:lnTo>
                  <a:pt x="191951" y="162919"/>
                </a:lnTo>
                <a:lnTo>
                  <a:pt x="285984" y="165003"/>
                </a:lnTo>
                <a:lnTo>
                  <a:pt x="381667" y="167003"/>
                </a:lnTo>
                <a:lnTo>
                  <a:pt x="478999" y="169086"/>
                </a:lnTo>
                <a:lnTo>
                  <a:pt x="577652" y="170503"/>
                </a:lnTo>
                <a:lnTo>
                  <a:pt x="677293" y="170503"/>
                </a:lnTo>
                <a:lnTo>
                  <a:pt x="778255" y="171086"/>
                </a:lnTo>
                <a:lnTo>
                  <a:pt x="880207" y="170503"/>
                </a:lnTo>
                <a:lnTo>
                  <a:pt x="983149" y="169086"/>
                </a:lnTo>
                <a:lnTo>
                  <a:pt x="1086420" y="167753"/>
                </a:lnTo>
                <a:lnTo>
                  <a:pt x="1191011" y="165003"/>
                </a:lnTo>
                <a:lnTo>
                  <a:pt x="1296922" y="162336"/>
                </a:lnTo>
                <a:lnTo>
                  <a:pt x="1402173" y="158836"/>
                </a:lnTo>
                <a:lnTo>
                  <a:pt x="1508744" y="154169"/>
                </a:lnTo>
                <a:lnTo>
                  <a:pt x="1616635" y="148669"/>
                </a:lnTo>
                <a:lnTo>
                  <a:pt x="1724525" y="143252"/>
                </a:lnTo>
                <a:lnTo>
                  <a:pt x="1832416" y="136335"/>
                </a:lnTo>
                <a:lnTo>
                  <a:pt x="1942286" y="128169"/>
                </a:lnTo>
                <a:lnTo>
                  <a:pt x="2050177" y="120002"/>
                </a:lnTo>
                <a:lnTo>
                  <a:pt x="2160047" y="110419"/>
                </a:lnTo>
                <a:lnTo>
                  <a:pt x="2270907" y="100168"/>
                </a:lnTo>
                <a:lnTo>
                  <a:pt x="2379788" y="89251"/>
                </a:lnTo>
                <a:lnTo>
                  <a:pt x="2489988" y="76418"/>
                </a:lnTo>
                <a:lnTo>
                  <a:pt x="2600188" y="62751"/>
                </a:lnTo>
                <a:lnTo>
                  <a:pt x="2710388" y="49168"/>
                </a:lnTo>
                <a:lnTo>
                  <a:pt x="2820258" y="33334"/>
                </a:lnTo>
                <a:lnTo>
                  <a:pt x="2930129" y="17000"/>
                </a:lnTo>
                <a:lnTo>
                  <a:pt x="3039999" y="0"/>
                </a:lnTo>
                <a:cubicBezTo>
                  <a:pt x="3029771" y="277755"/>
                  <a:pt x="3036370" y="163169"/>
                  <a:pt x="3026141" y="440924"/>
                </a:cubicBezTo>
                <a:cubicBezTo>
                  <a:pt x="2925757" y="440997"/>
                  <a:pt x="2808081" y="439255"/>
                  <a:pt x="2677942" y="435925"/>
                </a:cubicBezTo>
                <a:lnTo>
                  <a:pt x="2643381" y="434739"/>
                </a:lnTo>
                <a:lnTo>
                  <a:pt x="2673098" y="197552"/>
                </a:lnTo>
                <a:lnTo>
                  <a:pt x="2600644" y="199684"/>
                </a:lnTo>
                <a:lnTo>
                  <a:pt x="2342303" y="205715"/>
                </a:lnTo>
                <a:lnTo>
                  <a:pt x="2084160" y="210171"/>
                </a:lnTo>
                <a:lnTo>
                  <a:pt x="1825032" y="209703"/>
                </a:lnTo>
                <a:lnTo>
                  <a:pt x="1567480" y="209433"/>
                </a:lnTo>
                <a:lnTo>
                  <a:pt x="1308551" y="207391"/>
                </a:lnTo>
                <a:lnTo>
                  <a:pt x="1053363" y="201018"/>
                </a:lnTo>
                <a:lnTo>
                  <a:pt x="795223" y="192674"/>
                </a:lnTo>
                <a:lnTo>
                  <a:pt x="538856" y="182954"/>
                </a:lnTo>
                <a:lnTo>
                  <a:pt x="286033" y="170477"/>
                </a:lnTo>
                <a:lnTo>
                  <a:pt x="31635" y="157803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3650B2-E7E7-E445-A9C2-88A7C2383B19}"/>
              </a:ext>
            </a:extLst>
          </p:cNvPr>
          <p:cNvSpPr txBox="1"/>
          <p:nvPr/>
        </p:nvSpPr>
        <p:spPr>
          <a:xfrm>
            <a:off x="643466" y="5575344"/>
            <a:ext cx="10905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*2019 Numbers Do Not Include December.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3932321-3452-9D42-97A1-187E5F72AA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2603652"/>
              </p:ext>
            </p:extLst>
          </p:nvPr>
        </p:nvGraphicFramePr>
        <p:xfrm>
          <a:off x="643466" y="643466"/>
          <a:ext cx="10905066" cy="4253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7786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15034</TotalTime>
  <Words>244</Words>
  <Application>Microsoft Macintosh PowerPoint</Application>
  <PresentationFormat>Widescreen</PresentationFormat>
  <Paragraphs>57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Ion Boardroom</vt:lpstr>
      <vt:lpstr>The Northwest Loan Fund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Northwest Loan Fund </dc:title>
  <dc:creator>Chris Lind</dc:creator>
  <cp:lastModifiedBy>Microsoft Office User</cp:lastModifiedBy>
  <cp:revision>16</cp:revision>
  <cp:lastPrinted>2019-12-01T16:27:33Z</cp:lastPrinted>
  <dcterms:created xsi:type="dcterms:W3CDTF">2019-11-12T19:49:22Z</dcterms:created>
  <dcterms:modified xsi:type="dcterms:W3CDTF">2020-01-08T18:34:04Z</dcterms:modified>
</cp:coreProperties>
</file>