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18"/>
  </p:notesMasterIdLst>
  <p:handoutMasterIdLst>
    <p:handoutMasterId r:id="rId19"/>
  </p:handoutMasterIdLst>
  <p:sldIdLst>
    <p:sldId id="256" r:id="rId4"/>
    <p:sldId id="257" r:id="rId5"/>
    <p:sldId id="258" r:id="rId6"/>
    <p:sldId id="260" r:id="rId7"/>
    <p:sldId id="263" r:id="rId8"/>
    <p:sldId id="278" r:id="rId9"/>
    <p:sldId id="264" r:id="rId10"/>
    <p:sldId id="267" r:id="rId11"/>
    <p:sldId id="269" r:id="rId12"/>
    <p:sldId id="279" r:id="rId13"/>
    <p:sldId id="280" r:id="rId14"/>
    <p:sldId id="272" r:id="rId15"/>
    <p:sldId id="275" r:id="rId16"/>
    <p:sldId id="277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652" autoAdjust="0"/>
  </p:normalViewPr>
  <p:slideViewPr>
    <p:cSldViewPr snapToGrid="0" snapToObjects="1">
      <p:cViewPr varScale="1">
        <p:scale>
          <a:sx n="112" d="100"/>
          <a:sy n="112" d="100"/>
        </p:scale>
        <p:origin x="120" y="228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18:28.2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 1664,'4'-5'704,"-4"1"-576,5-4 224,-5 4-384,0 1 32,4-2-160,1 1 32,-1 1-1536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19:56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1319 2432,'-1'2'345,"0"-1"1,1 1-1,-1-1 1,0 1-1,0-1 0,0 1 1,-1-1-1,1 0 1,0 1-1,0-1 1,-1 0-1,-5 4 5586,10-7-4034,0-1-1667,0 0 0,0-1 0,-1 1 0,1-1 1,-1 0-1,2-4 0,7-10 74,37-46 208,-16 21-48,52-90-1,74-190 87,-136 278-337,82-189-25,18-38-152,-92 206 96,12-23 797,-36 80-730,0 1-547,-5 2-3465,-6 34-4219,1-17 5307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19:57.3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12 1152,'-9'-3'512,"0"3"-384,0 0 32,4 0 32,-4 0-672,5 0-288,-1-4 288,-4-1 256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19:58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77 3200,'-3'-1'471,"0"0"0,-1 0-1,1 0 1,-1 0 0,1 1 0,-1 0 0,1 0 0,-1 0-1,1 0 1,-7 1 0,6 0-357,0-1-1,0 1 1,0 0 0,0 1-1,-4 1 1,-11 1 680,10-1 1636,24 2-1803,-8-4-563,1 0 0,-1-1 0,0 1 0,14-2 1,1 0 40,98 3 338,-38 1-38,82-9 1,94 1 938,-161 6-992,-58 0-180,-12-1 337,0 0 1,32-5 0,-37 4-310,-18 1-77,0 0 0,0 0 0,0-1 0,-1 1 0,1-1 0,0 0 0,6-2 0,-7 3 24,-3 0-131,0 0-1,1 0 0,-1 0 0,0 0 0,1 0 1,-1 0-1,0 0 0,1 0 0,-1 0 1,1 0-1,-1 0 0,0 0 0,1 0 0,-1 0 1,0 0-1,1-1 0,-1 1 0,0 0 1,1 0-1,-1 0 0,0 0 0,1-1 0,-1 1 1,0 0-1,0 0 0,1-1 0,-1 1 1,0 0-1,0-1 0,1 1 0,-1-1 0,0 1 23,0-1-18,1 1-1,-1 0 1,0 0 0,1 0 0,-1 0 0,0-1 0,0 1 0,1 0-1,-1 0 1,0-1 0,0 1 0,1 0 0,-1 0 0,0-1-1,0 1 1,0 0 0,0-1 0,1 1 0,-1 0 0,0-1 0,0 1-1,0 0 1,0-1 0,0 1 0,0 0 0,0-1 0,0 1 0,0 0-1,0-1 1,0 1 0,0 0 0,0-1 0,0 1 0,0 0 0,0-1-1,0 1 1,-1 0 0,1-1 0,0 1 0,0 0 0,0-1-1,-1 1 1,1 0 0,0 0 0,0-1 0,0 1 0,-1 0 0,1 0-1,0-1 1,-1 1 0,1 0 0,0 0 0,-1 0 0,-2-1 13,-1 1 1,1-1-1,0 0 1,0 0-1,-6-3 0,-6-1 135,-10-3 132,19 5-243,0 1 0,-1 0 0,-12-1 0,-71-9 34,47 6-168,-55-1-1,76 6-85,-1 1-17,17 0-196,7 2-345,63 14 354,-39-10 214,28 10 1,32 9-355,-19-6 662,-60-18-155,-1 1 1,1 0-1,-1 1 0,0-1 1,0 1-1,0 0 1,0 0-1,0 1 0,-1-1 1,0 1-1,1 0 1,3 5-1,-8 8 123,-3-9-155,-1 0-1,0 0 1,0 0 0,0-1 0,-1 1-1,-8 8 1,10-12 71,-12 14 164,-27 25-1,-8 10-116,35-40-938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00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60 8448,'-17'-5'3744,"16"5"-3755,-8 1-4176,-18 3 4976,22-3-489,-1-1-1,1 1 0,0 0 1,1 0-1,-1 1 0,0-1 0,0 1 1,-7 4-1,-11 10 2005,23-15-2295,0-1 1,1 1-1,-1-1 1,0 0-1,0 1 1,0-1-1,1 1 1,-1-1-1,0 1 1,0-1-1,1 0 1,-1 1-1,0-1 1,1 1-1,-1-1 1,0 0-1,1 1 1,3 1 45,0-1 0,0 1 1,0-1-1,0 0 0,1 0 1,-1 0-1,0-1 0,0 0 1,0 1-1,8-2 0,6-1 406,22-5-1,-22 3-315,20-3 581,39-14-1,-52 11-706,0 0 1,23-13-1,-43 19 124,1 1 0,-1-1 0,-1 1 0,7-7 0,-42 21-183,0-2 21,2 0 23,0-1 0,-33 4 0,-18 6-186,15-4 282,-26 9-174,56-14-29,22-6 157,0 1 0,-15 6 0,19-7-76,-4 2-95,13-4 64,0 14-368,0-12 425,0 1 0,1-1 0,0 0 1,0 0-1,0 0 0,0 0 0,0 0 0,1 0 1,1 3-1,20 28-140,-18-27 160,9 13-24,0-1-1,1-1 0,0 0 0,2-1 0,28 23 0,-20-20 114,-20-16 9,-1 0-1,1 0 1,0-1-1,0 1 1,1-1-1,-1 0 1,1 0-1,-1-1 1,9 3-1,12-1-366,-28-8-2450,-6-1 1038,-14-7-1218,-8-3-735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04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1281 2816,'-2'-11'13171,"2"10"-13013,-1 0 1,1-1-1,0 1 1,-1-1-1,1 1 1,0 0 0,0-1-1,0 1 1,0-1-1,1 1 1,-1-1-1,0 1 1,0 0-1,1-1 1,-1 1 0,2-2-1,13-25 376,24-32 0,5-8-343,285-567 285,-311 599-451,19-43 25,19-37 305,-47 99-236,13-24 0,1 2-1,29-39 1,-34 59-187,5-9-749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06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106 199 2048,'-106'0'12048,"141"-2"-11387,-23 1-646,0 1 0,-1 0 0,1 0 0,13 3 0,62 15-113,-42-7 661,0-2-1,63 3 0,-52-12 146,64-10 0,-7 1-119,-53 3-299,14 0 71,33 6 1196,-108-15-421,-2 11-1136,0 1 0,0 0 0,0 0 0,-1 0 0,1 0 1,-1 0-1,0 1 0,-8-4 0,-6-5-33,-14-10 188,-1 2-1,-1 1 1,-48-18 0,9 3-853,16 6 825,42 19-554,25 14-693,9 5 936,24 11 1,-24-13 196,29 19 0,85 59 104,-123-82-113,10 7 120,35 26-1,-55-37-103,1-1 0,-1 0-1,0 1 1,1-1 0,-1 0 0,0 1 0,0-1-1,1 0 1,-1 1 0,0-1 0,0 0-1,0 1 1,1-1 0,-1 1 0,0-1 0,0 1-1,0-1 1,0 0 0,0 1 0,0-1 0,0 1-1,0-1 1,0 1 0,0-1 0,0 0-1,0 1 1,0-1 0,0 1 0,-1-1 0,1 0-1,0 1 1,0-1 0,0 1 0,-1-1 0,1 0-1,0 1 1,0-1 0,-1 0 0,1 1 0,0-1-1,-1 0 1,1 0 0,0 1 0,-1-1-1,1 0 1,0 0 0,-1 1 0,1-1 0,-1 0-1,1 0 1,-26 12-104,21-10 124,-10 3 160,10-3-103,1 0-1,-1 0 1,1 0-1,0 0 1,-5 3-1,-20 14 25,19-14-218,1 1-1,-9 7 1,15-10 60,1-1 0,-1 0-1,1 0 1,-1 0 0,0-1-1,0 1 1,0-1 0,0 1-1,0-1 1,0 0 0,-5 1-1,7-2-532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08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240 143 5120,'-8'1'1871,"-1"0"-1,1-1 1,-10-1 0,0 0-208,10 2-1439,0 0 0,1 0 0,-1 1 0,0 0 0,1 0 0,-10 5 0,-15 4 0,20-8-25,-1 0-1,0-2 0,0 1 1,-19-2-1,63-9-870,-1-1 667,-1-1 1,0-2-1,52-32 0,-19 10-29,-38 21 7,-11 7 86,0 0 0,22-9-1,-23 11-49,-10 4 182,0 0-1,0 0 1,-1 1-1,1-1 1,0 0-1,0 1 1,0-1 0,0 1-1,4 0 1,-8 0-201,0 1 1,0 0-1,0 0 1,0 0-1,0 0 1,0 0-1,1 1 1,-1-1-1,1 1 1,-1-1-1,1 1 1,-3 2-1,-1 1-138,-6 4 95,-1-1 0,1 0-1,-1-1 1,-1-1 0,-20 9 0,16-8-56,0 1 0,-23 15 0,-10 14 80,-51 49 0,100-85 38,0 0-1,-1 0 1,1 0 0,0 1 0,0-1-1,0 0 1,0 1 0,0-1 0,0 1-1,1-1 1,-1 1 0,0-1 0,1 1 0,-1-1-1,1 1 1,0 0 0,-1-1 0,1 1-1,0-1 1,0 1 0,0 0 0,0-1-1,0 1 1,1 2 0,0-1-19,0 0 1,1 0 0,-1-1-1,1 1 1,-1 0-1,1-1 1,0 1-1,0-1 1,0 1-1,0-1 1,1 0-1,3 3 1,5 2 105,1 0 0,-1-1 0,1 0 0,0-1 0,1 0 0,15 3 0,-6-1-389,22 10-1,-35-12-468,0-2-1,0 1 1,1-1-1,18 3 1,-22-5-747,0-1 1,0 1-1,0-1 1,0-1-1,11-1 1,1-2-1463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12.7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446 22 6656,'-4'0'4773,"-14"0"-1946,14-2-2472,1 1 0,-1 0 1,0 0-1,1 1 0,-1-1 1,0 1-1,0 0 1,-4 0-1,4 0-83,-1 0 0,1 0 1,0-1-1,-1 1 0,1-1 0,-7-2 0,4 0-67,0 1-1,1 1 0,-1-1 1,0 1-1,0 0 0,0 1 1,-1-1-1,1 2 0,0-1 1,0 1-1,-11 2 0,8-1-247,-1 1 0,0 1 0,1 0-1,0 0 1,0 1 0,-15 9 0,13-6 27,-22 16-41,32-23 30,0 1 0,0 0-1,0 0 1,0 0 0,0 1-1,0-1 1,1 0-1,-1 1 1,1-1 0,-3 6-1,4-6-6,-1 0 0,1 0-1,0 0 1,0 1-1,0-1 1,0 0 0,0 0-1,0 0 1,1 0 0,-1 0-1,1 1 1,0-1-1,-1 0 1,1 0 0,0 0-1,0-1 1,0 1 0,0 0-1,1 0 1,-1 0-1,0-1 1,1 1 0,-1-1-1,1 1 1,0-1 0,-1 0-1,4 2 1,5 4 25,2 0 0,-1-1 0,18 7 0,-12-5 53,-14-7-45,19 10 1,0 0 0,24 17 1,-45-27 3,6 4-28,0 0 0,0 1 1,9 9-1,-14-13 17,-1 1 0,1-1 0,0 0-1,-1 1 1,0-1 0,0 1 0,1 0 0,-1-1 0,-1 1 0,1 0 0,0-1 0,-1 1 0,1 0-1,-1 5 1,0-3 50,0 1-1,-1-1 0,0 1 0,0-1 1,0 0-1,0 1 0,-1-1 1,0 0-1,0 0 0,0 0 0,-1 0 1,0-1-1,0 1 0,0-1 0,0 1 1,-1-1-1,1 0 0,-1 0 1,-8 5-1,3-3 40,0 0-1,0 0 1,-1-1 0,0-1 0,0 0 0,0 0 0,-1-1 0,1 0-1,-12 1 1,-9 1-1363,0 2-1,-50 17 0,77-23 451,0 1 1,0 0-1,1 0 1,-1 1-1,0-1 0,1 1 1,-6 5-1,0 4-2774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13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8 7296,'5'-7'3982,"-5"13"-1371,-1 8-2714,10 77 306,-11-49 128,-2 0 1,-16 68-1,7-46 200,-40 176-717,46-188-1754,5-34-4019,6-31 3191,0-11 123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13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0 8448,'-1'1'3323,"-7"4"-1542,7 3-1813,-1 0 1,0-1 0,0 1-1,-1-1 1,-6 13 0,1-3 203,4-4 183,0 0 0,-4 24 0,2-8 137,0 1 10,2 0 0,-1 39 0,5 65 135,1-53-402,2 1-1600,17 100 0,-20-182 1322,1 7-752,0 0-1,0 0 1,0 0 0,1 0 0,0 0-1,1 0 1,5 10 0,0-11-2069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18:37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18 343 2048,'-18'16'16012,"18"-16"-15843,0-1-60,1 0 0,-1-1 1,1 1-1,-1 0 0,1 0 1,-1-1-1,1 1 0,0 0 1,1-2-1,5-7 195,3-9-175,2 1-1,0 0 1,1 1 0,20-22-1,-6 9 472,-23 24-505,4-4-9,0 1 0,0 0 0,1 0 1,0 1-1,0 0 0,21-14 0,-12 11 136,-14 8-186,-1 1 1,0 0-1,0 0 0,1 0 0,-1 1 0,7-3 0,57-20 204,-17 8 346,-30 9-73,39-9-1,-39 14-488,0 1 0,32 2-1,-9 0 12,-35-1-31,0-1-1,0 1 0,0-1 1,-1-1-1,1 0 0,0 0 1,12-5-1,-13 5 35,1 0-1,-1 1 1,0 0 0,1 0-1,-1 1 1,1 0-1,9 2 1,7-2-62,168 0-88,-185 1 133,0 0 0,-1-1 0,11 4-1,-10-2-23,0 0-1,0-1 1,11 0 0,103 4-125,-105-4 137,0 1 0,0 0 1,22 7-1,-17-4 68,24 2 1,-26-5-87,1 0 0,-1 1 0,0 1 0,0 1 0,23 8 0,33 19 63,-3-5 47,-46-17-104,-18-7-12,-1-1-1,0 1 1,12 7 0,17 12 130,-24-16-32,-1 1 1,1 1 0,-1-1-1,-1 2 1,0-1 0,0 1-1,12 15 1,-8-3 54,-1 1 1,20 45-1,-19-36-153,-10-21 66,0 1 1,3 12-1,-5-15-12,0 1 0,1-1 0,7 15-1,-1-4 28,0 0-1,6 24 0,-4-12 27,-4-10 10,-6-15-101,1 0 0,0-1 1,5 12-1,9 20 118,-2-3-110,21 43 165,-23-49-120,1 1 0,22 32 0,-23-43-81,2 0 1,0-1-1,1-1 0,27 24 1,-34-32 52,-1-1 1,-1 1-1,1 0 1,4 9-1,18 20 82,23 14 78,-21-20-154,-14-19-15,-2 0 60,2 0 0,0-1 0,21 10 1,-14-11-37,0 0 0,1-1 1,45 9-1,-18-14 17,-32-2 80,-1-1 0,34-2 0,-11 0-98,-18 0 26,-1 0 0,1-2 0,-1 0 0,44-13 0,-54 11-36,1 1-1,-1-1 0,0-1 0,0-1 0,-1 1 0,0-2 0,0 0 0,21-18 0,-11 8-82,-16 14 58,0 0 0,-1-1 0,8-7 1,-6 4 34,0 2 0,1-1 0,9-6 0,7-6 2,-9 6-1,-1-1 0,14-17 0,-21 23-41,0 1-1,0 0 1,1 1 0,9-7-1,10-8 14,-8 4 45,0-1 1,-2-1 0,0-1-1,26-39 1,-13 13-89,-11 18 95,-1-1 0,17-39 0,-13 4-148,-18 47 85,2 1 1,-1 0-1,16-29 0,-20 43 6,0 1 0,-1-1 0,1 1 0,-1-1 0,1 0 0,-1 1 0,0-1-1,0 1 1,1-3 0,-1 2-13,0 0 0,0 1 0,0-1-1,1 0 1,-1 1 0,0-1-1,1 1 1,-1-1 0,2-1-1,-1 0 11,1 0 0,-1 0 0,0 0-1,-1 0 1,1 0 0,-1-1 0,1-4-1,2-10 44,3-2-41,-3 14 0,-1 0 1,0-1 0,-1 0 0,0 1-1,1-9 1,-1 12-20,-1-1 1,1 0-1,0 1 0,0-1 0,0 1 0,0 0 1,1-1-1,3-5 0,-3 5 18,0 1 0,0-1-1,-1 0 1,1 1 0,-1-1 0,0 0 0,0 0-1,0 0 1,0-5 0,0 5-11,0-1 0,0 1 0,0 0 0,1 0 0,-1-1 0,4-5 0,5-13-83,-3 9 84,0-3 35,-6 14-34,0 1 0,0 0-1,0 0 1,0 0 0,0 0-1,0 0 1,1 0 0,-1 0-1,1 0 1,-1 0 0,3-1 0,1-3-75,5-4 61,-1 1 0,1 0 0,0 1 0,1 0-1,0 0 1,0 1 0,1 0 0,0 1 0,17-6 0,51-31 17,-70 39-18,0 1 1,1 1-1,0 0 0,14-2 1,16-2-23,-9 2 18,-1 1 0,1 1 0,43 3 0,-13 0-7,124-1 301,-119-7-48,97 7-96,-150 1-94,1 1 1,0 0-1,-1 2 0,0-1 1,17 8-1,9 1-102,23 12 122,14 4-97,34 19 294,-27-12-123,-72-34 122,-11-1-31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15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405 173 3968,'0'-5'748,"0"4"-674,0 0-1,1 1 1,-1-1-1,0 0 1,0 0-1,0 0 1,0 1-1,0-1 1,0 0-1,0 0 1,-1 0-1,1 1 1,0-1-1,0 0 0,0 0 1,-1 1-1,1-1 1,0 0-1,-1 1 1,1-1-1,-1 0 1,1 1-1,-2-2 1,1 1 112,0 0 1,0 0-1,0 1 1,0-1 0,0 0-1,0 0 1,1-1-1,-1 1 1,0 0-1,0 0 1,1 0-1,-1 0 1,1-1-1,-1 1 1,1 0 0,-1-2-1,-3-8 1875,1 8-1700,0-1 0,0 1 1,0 0-1,0 0 0,-1 0 0,1 1 1,-1-1-1,0 1 0,1 0 1,-1 0-1,0 0 0,0 0 1,-1 1-1,-3-2 0,-8-3 758,12 5-1065,0 0-1,0 0 1,0 1 0,0-1-1,0 1 1,0 0 0,0 0-1,-1 0 1,1 0-1,0 1 1,0 0 0,0-1-1,-6 3 1,-7 4-266,-30 14 1,15-6 198,21-11 28,1 1-1,1 0 1,-1 1 0,1 0 0,0 1 0,0 0-1,1 0 1,0 1 0,-14 16 0,17-17-4,0 1 0,0-1 0,1 1 0,0 0 0,0 0 1,1 0-1,0 0 0,1 1 0,0-1 0,0 1 0,0-1 0,1 1 1,1 9-1,-1 15 64,0-17 37,1 0 0,2 26-1,-1-37-64,1 1 0,0 0 0,-1-1 0,2 1-1,-1-1 1,1 0 0,4 8 0,3 1 98,15 16 0,-5-6-228,-15-19 73,0 0 1,0-1-1,0 1 1,1-1-1,-1 0 1,1 0 0,0-1-1,8 4 1,-2-2 263,1 0 1,0-1-1,17 4 1,-20-6-196,-1-1 0,0 0 0,1-1 0,-1 0 1,1-1-1,-1 0 0,0 0 0,1-1 0,-1 0 0,0-1 0,0 0 0,-1 0 0,1-1 0,13-7 0,5-7 152,0 0-1,45-43 0,-55 47-255,-6 4 84,0 0 0,-1-1 0,0 0 0,0 0 0,-2-1 0,1 0 0,-1-1-1,-1 0 1,11-27 0,-16 32 14,0 1-1,-1-1 0,0 1 0,-1-1 0,0 0 1,-1-11-1,-9-48-55,7 49-40,2 13 31,-2-15-26,-1 1 0,-8-23 0,10 37 27,0-1 0,-1 1-1,0 0 1,0-1 0,0 1-1,0 0 1,-1 1 0,0-1 0,0 1-1,0 0 1,-8-7 0,6 8-25,1 0 1,-1 1-1,0-1 0,0 1 0,0 0 1,0 1-1,0 0 0,-9-1 1,-8-2-44,15 2 33,-1 1 0,1 1 1,-1 0-1,0 0 0,1 1 0,-1 0 1,1 0-1,-1 1 0,1 0 0,0 0 0,-15 7 1,19-7-217,0 0 1,0 0-1,0 1 1,0-1-1,0 1 1,0 0-1,1 0 1,-5 5 0,4-3-911,0 0 1,0 0 0,0 0-1,0 1 1,-3 9 0,-2 7-3021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16.5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99 3968,'-7'-4'1895,"7"4"-1841,-1 0-1,1 0 0,0 0 1,-1 0-1,1 0 0,0 0 0,0 0 1,-1-1-1,1 1 0,0 0 0,-1 0 1,1 0-1,0-1 0,0 1 1,-1 0-1,1 0 0,0 0 0,0-1 1,0 1-1,-1 0 0,1-1 0,0 1 1,0 0-1,0 0 0,0-1 1,0 1-1,0 0 0,0-1 0,-1 1 1,1 0-1,0-1 0,0 1 0,0 0 1,0-1-1,0 1 0,0 0 0,1-1 1,-1-8 1035,-1 2-248,1 0-1,1 1 0,-1-1 0,3-12 0,-1-8 1030,-2 24 607,-1 18-1048,-8 179 1376,9-191-2806,1 1-1,-1-1 0,1 1 0,0-1 0,0 0 1,0 0-1,0 1 0,1-1 0,1 3 1,-1-3 66,-1-1 49,0-1 0,0 1 0,0 0-1,0-1 1,1 1 0,-1-1 0,1 1 0,2 1-1,1 1-183,2 3 123,0-1 1,1 0-1,0 0 1,0-1-1,0 0 1,1-1-1,0 1 1,11 3-1,-11-6 71,0 1 0,-1 1 0,9 4-1,-7-3-201,-1-1 0,14 5 0,-7-4 129,-1 1 0,23 12 0,-32-15-12,-6-3-91,0 0 0,0 0 0,0-1 0,0 1 0,0 0 0,0 0 0,0 0-1,0 0 1,0 0 0,0 0 0,0 0 0,0 0 0,2-1-990,-2 1 990,0 0 0,0 0 0,0 0 0,0 0-1,0 0 1,0 0 0,-10-11-5776,-9-13-2809,6-3 4179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27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206 766 4480,'-11'0'5522,"-14"0"1691,17-1-4829,2-18-1914,4 12-346,0 1-1,0-1 1,0 0 0,1 0 0,0 0 0,0 0 0,0 0 0,1-10-1,-2-37-82,-2 0 0,-17-72 0,19 109-34,0 0-1,1 0 1,1-29 0,11-50-176,-4 36 183,-2-70 162,-5 129-112,-22 33-69,-33 39 143,16-19-378,20-21-1872,22-31 2061,0-1-1,-1 1 1,1-1-1,-1 0 1,0 0-1,1 0 0,-1 0 1,1 0-1,-1 0 1,0 0-1,0-1 0,0 1 1,2-3-1,27-26-20,-20 18 13,131-143 214,-123 127 309,-16 27-411,-2 1-90,0 1 23,1-1 1,-1 1 0,0 0-1,0-1 1,0 1 0,1 0-1,-1 0 1,0 0 0,1 2-1,2 4 27,0 0 0,-1 1 0,0-1 0,0 1-1,-1 0 1,0 0 0,-1-1 0,0 1-1,1 9 1,0 0 105,-1-4-61,-1 24 1,0-17-1304,0-19 1081,0-1 0,0 1 0,0-1-1,0 0 1,0 1 0,0-1 0,0 1 0,0-1 0,0 0-1,0 1 1,1-1 0,-1 0 0,0 1 0,0-1 0,0 0-1,1 1 1,-1-1 0,0 0 0,1 1 0,-1-1-1,1 0 1,13-16-10739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29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18 4608,'0'0'16111,"-5"-12"-13839,0 11-2257,-1-1 1,1 1-1,-1 0 0,1 1 0,-1-1 0,0 1 0,1 0 0,-1 1 0,0-1 0,1 1 1,-10 3-1,-41 28-149,55-31 70,0-1 41,1 0 0,0 1 0,-1-1 0,1 0-1,0 1 1,-1-1 0,1 1 0,0-1 0,-1 1 0,1-1-1,0 0 1,0 1 0,0-1 0,-1 1 0,1-1 0,0 1-1,0 0 1,0-1 0,0 1 0,0-1 0,0 1 0,0-1-1,0 1 1,0 0 0,0 18-528,0-16 444,0 1 90,1 0 1,-1 0-1,1-1 0,-1 1 1,1 0-1,0 0 0,0-1 0,1 1 1,-1-1-1,1 1 0,0-1 1,0 0-1,0 0 0,0 0 1,0 0-1,1 0 0,-1 0 1,1 0-1,0-1 0,0 1 1,5 3-1,5 1 68,1 0 1,0 0-1,0-2 0,18 6 1,9 4-129,-8-2 40,-11-5 92,0 2 0,38 22 0,-57-30-39,0 0-1,0 0 1,0 1 0,0 0-1,-1-1 1,1 1-1,-1 0 1,0 0-1,0 0 1,0 1-1,0-1 1,0 0 0,1 6-1,-2-6 19,-1-1 1,1 0-1,-1 0 1,0 1-1,1-1 0,-1 0 1,0 1-1,0-1 0,-1 0 1,1 1-1,0-1 0,-1 0 1,0 0-1,1 1 0,-1-1 1,0 0-1,0 0 1,0 0-1,0 0 0,-1 0 1,1 0-1,-3 3 0,-10 8 73,1-1-1,-2 0 0,0 0 0,0-2 1,-1 0-1,0-1 0,-1 0 1,0-1-1,0-1 0,-1-1 0,0-1 1,0 0-1,-32 4 0,-62 10-3849,38-3-2476,61-12 3782,3 1-1179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30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0 8064,'5'6'7807,"-5"-6"-7556,0 14 1746,-5 11-1439,1-9-449,1 0 1,1 0-1,0 1 1,1-1-1,3 31 1,-1-5-85,-15 272 648,7-189-98,0-20 0,-4 165-307,11-238-2417,0-47-8032,0-1 6693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31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1 8448,'-14'1'3722,"-4"4"-2470,-4 1-1512,21-5 255,1-1 0,-1 0 1,0 0-1,1 0 0,-1 1 0,0-1 0,1 0 0,-1 1 0,1-1 0,-1 0 0,0 1 0,1-1 0,-1 1 0,1-1 0,-1 1 1,1-1-1,0 1 0,-1 0 0,-5 5 72,5-5 77,-12 12 426,12-8-512,0 0 0,1 0 0,-1 0 0,1 1 0,0-1 0,1 9-1,0 6 125,-3 37 377,-11 60 0,1-19-162,-76 510 3768,62-507-3893,24-94-522,1 0 0,0 0-1,0 0 1,0 0 0,1 8 0,0-11-308,14-20-5132,-5-2 1914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33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222 200 6144,'-4'0'4042,"-5"-1"-2490,-32-31 4539,1 9-4225,37 22-1769,-5-3-10,0 1 0,0 0 1,0 1-1,0 0 0,-10-2 0,15 4-105,1 0-1,0 0 0,0 0 0,0 0 1,-1 0-1,1 1 0,0-1 1,0 1-1,0-1 0,0 1 0,0 0 1,0 0-1,0 0 0,0 0 1,0 0-1,0 1 0,1-1 0,-1 0 1,0 1-1,1-1 0,-1 1 1,1 0-1,0-1 0,-1 1 0,0 3 1,-1-1 40,1 1 0,0 0 0,0 0 0,0 1 1,1-1-1,0 0 0,0 1 0,0-1 0,0 6 1,1 6 12,3 28 1,12 43 126,-8-54-233,-3-17 155,1 0 0,1 0 1,0-1-1,1 0 1,1 0-1,1-1 0,0 0 1,1 0-1,0-1 0,18 19 1,-17-22-33,1-1 0,0 1 0,0-2 1,1 0-1,1 0 0,-1-1 1,1-1-1,0 0 0,18 5 0,-19-9 50,0 0-1,0-1 0,0-1 1,20 0-1,-24-1-52,-1-1 0,1 0 0,-1 0 0,0-1 0,1 0 0,-1 0 0,0-1 0,0 0 0,-1-1 0,1 0 0,-1 0 0,1 0 0,-1-1 0,-1 0 0,1-1 0,-1 1 0,0-1 0,0 0 0,0-1 0,-1 0 0,0 1 0,0-2 0,-1 1 0,0 0 0,0-1 0,3-10 0,6-30-61,-2 0 1,-1 0-1,-4-1 0,-1 0 1,-2-60-1,-3 101 19,-1 0-1,0 1 1,0-1-1,-1 1 1,0-1 0,0 1-1,0 0 1,-1 0-1,-1 0 1,1 0-1,-1 0 1,0 1-1,0 0 1,-1-1-1,0 2 1,0-1 0,0 0-1,-1 1 1,0 0-1,0 1 1,-7-5-1,-2-1 122,-1 0 0,-22-9 0,30 16-114,0 0-1,0 0 0,-1 1 1,1 0-1,0 1 0,-1 0 1,-11 0-1,1 0-56,1 1 1,-1 1-1,0 1 0,1 1 1,-1 0-1,-35 12 0,-57 32 214,110-47-160,-3 2-543,0 0-1,-1 0 1,1 0 0,0 1 0,-7 6 0,9-8 148,1 0 0,0 1 0,0-1 0,0 1 0,1-1-1,-1 1 1,0-1 0,0 1 0,1 0 0,-1-1 0,1 1 0,0 0 0,-1-1 0,1 1 0,0 0 0,0-1 0,0 1 0,0 0-1,0 0 1,1 2 0,3 12-3754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34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0 7040,'0'0'14383,"-9"12"-14596,8-5 295,0 0-1,1 0 1,-1 0 0,1 0-1,2 12 1,-1 2 153,-1 181 853,0-201-1130,0-1 120,0 1-1,0 0 1,0-1 0,0 1 0,-1 0 0,1-1 0,0 1 0,0 0 0,0-1 0,-1 1 0,1-1 0,0 1 0,0 0 0,-1-1-1,1 1 1,-1-1 0,0 2 0,-9 6 61,8-6-118,0-1 1,0 1-1,1-1 0,-1 1 1,1 0-1,-1-1 0,1 1 1,-3 4-1,1-1-14,0-1 0,-1 0 0,0 1 0,1-1-1,-6 4 1,-13 14 224,14-12-165,-16 15 0,-7 7-470,26-25-652,15 14-16336,3-14 13558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0:35.7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192 37 6272,'1'-3'913,"1"0"1,-1-1 0,0 1-1,0 0 1,0 0-1,0 0 1,-1-1-1,1 1 1,-1-4 5349,-5 20-5805,-14 261-123,11-201 162,-13 129 469,20-140-871,1-8 482,-1-54-586,1 0 0,-1-1 0,1 1 0,-1 0 0,1 0 0,-1 0 0,1 0 0,-1-1 0,1 1 0,-1 0 0,1-1 0,0 1 0,-1 0 0,1-1 0,-1 1 0,1 0 0,0-1 0,-1 0 0,-5-9-287,-1 1 0,0 0 1,-11-11-1,8 9 464,1 0 1,-9-13 0,6 4 105,0 1 56,-23-29-1,35 47-321,-1 1 1,1-1 0,0 0-1,-1 0 1,1 1-1,0-1 1,-1 0-1,1 0 1,0 0-1,0 1 1,0-1-1,0 0 1,0 0-1,0-1 1,2-1-295,4 8 33,12 20 43,-4-5 197,1-1 0,0-1 1,20 18-1,-18-21 81,-1 1-1,19 24 1,-30-34-22,0 0 1,0 0 0,7 4-1,-11-9-34,0 0 1,0-1-1,0 1 0,0-1 0,0 1 0,1-1 1,-1 0-1,0 1 0,0-1 0,0 0 0,0 0 0,1 0 1,-1 0-1,2 0 0,0 0 1048,11-8-569,-12 5-632,0 0 0,1 0 0,-1 0 0,0-1 0,-1 1 0,3-6 0,-1 2-1147,0-1-1,-1 0 1,0 0-1,1-11 0,-2-11-3926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1:40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68 968 7168,'-3'-7'984,"1"1"1,-1-1-1,1 1 1,-2 0-1,1 0 1,-1 0-1,0 1 1,0-1-1,-8-7 1,10 11-619,-1 0 1,1 0 0,0-1-1,0 1 1,0-1 0,0 0-1,0 1 1,0-1 0,1 0-1,-1 0 1,1 0 0,0 0-1,0-1 1,0 1 0,0-4-1,1 7-335,1 0-1,-1-1 1,0 1-1,1 0 0,-1-1 1,1 1-1,-1 0 1,1 0-1,-1-1 0,0 1 1,1 0-1,-1 0 1,1 0-1,-1-1 1,1 1-1,-1 0 0,1 0 1,-1 0-1,1 0 1,-1 0-1,1 0 1,-1 0-1,1 0 0,-1 0 1,1 0-1,-1 1 1,2-1-1,16 4 36,-9 2-61,0 0 0,-1 0 1,0 1-1,0 0 0,0 0 1,-1 1-1,0 0 0,8 13 1,4 6 95,-2 2 0,0 0 0,17 46 0,27 98 577,-52-147-496,37 153 2042,-40-152-1553,-5-22-338,1 7 391,-2-12-708,0 1-1,0-1 0,0 0 0,0 0 0,0 0 0,0 0 0,0 1 1,0-1-1,0 0 0,0 0 0,0 0 0,0 0 0,1 0 0,-1 0 1,0 1-1,0-1 0,0 0 0,0 0 0,0 0 0,0 0 0,1 0 1,-1 0-1,0 0 0,0 0 0,0 0 0,0 1 0,1-1 0,-1 0 1,0 0-1,0 0 0,0 0 0,0 0 0,1 0 0,-1 0 0,0 0 1,0 0-1,0 0 0,0 0 0,1 0 0,-1-1 0,0 1 0,0 0 1,0 0-1,0 0 0,1 0 0,-1 0 0,0 0 0,0 0 0,0 0 1,0-1-1,1 0 48,-1-1 0,1 0 1,-1 0-1,0 0 0,0 0 0,0 0 1,0 0-1,0-3 0,0-6 61,4-7-74,1 1-1,12-31 1,2-3-98,-18 46 46,96-257-161,72-92 152,2-5-933,-63 116-4847,-103 231 4519,0 0 0,-1 0 0,4-19 0,-7 23 226,-1 0-1,0 0 1,-1 0 0,1 0 0,-3-10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18:44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13 199 1152,'-12'9'19436,"15"-5"-18750,6 11-465,15 27 1,4 9 663,-20-40-817,-1 2 1,-1-1-1,0 1 1,-1 0-1,7 26 1,-11-15 171,-1-24-6,0-12 1153,1-27-1233,2 1 0,12-58 0,27-73-3241,-40 159 2709,3-7-2526,11-24 1,-7 19-1705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1:58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64 155 7552,'-9'-2'2996,"9"2"-2750,0 0 0,-1 0 0,1 0-1,-1 0 1,1 0 0,-1 0 0,1-1 0,0 1 0,-1 0 0,1 0-1,-1 0 1,1 1 0,-1-1 0,1 0 0,0 0 0,-1 0 0,1 0-1,-1 0 1,1 0 0,0 1 0,-1-1 0,-2 2 25,0-1 1,0 1-1,0 0 0,0 0 1,0 0-1,1 0 0,-1 1 1,1-1-1,0 1 0,0 0 1,0-1-1,0 1 0,0 0 1,0 0-1,1 0 0,-2 4 1,2-3-287,0 1 1,0-1 0,0 1-1,1-1 1,0 0 0,-1 1-1,2-1 1,-1 1 0,0-1-1,1 0 1,0 1 0,2 5-1,44 163 245,4 10 266,-50-179-407,2 4 42,0 0-1,0 0 0,0-1 1,6 10-1,-8-15-48,-1-2-80,0 0-1,0 1 0,0-1 0,0 0 1,0 1-1,1-1 0,-1 0 1,0 1-1,0-1 0,0 0 0,1 1 1,-1-1-1,0 0 0,0 0 1,1 1-1,-1-1 0,0 0 0,0 0 1,1 1-1,-1-1 0,0 0 1,1 0-1,-1 0 0,0 0 0,1 0 1,-1 1-1,0-1 0,1 0 1,-1 0-1,1 0 0,-1 0 0,0 0 1,1 0-1,-1 0 0,0 0 1,1 0-1,-1 0 0,0-1 0,1 1 1,-1 0-1,0 0 0,1 0 1,-1 0-1,0 0 0,1-1 0,-1 1 1,1 0-1,2-3 92,-1 0-1,1 1 1,-1-1-1,1 0 1,-1 0-1,0-1 1,3-5-1,3-6 32,36-54 29,38-55-183,27-24-1295,26-37-4859,-63 79 1112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2:05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1467 1881 5632,'-3'1'3596,"3"-1"-3524,0 0 0,0 0 0,0 0 0,0 0 0,0 0-1,-1 0 1,1 1 0,1-1 0,-1 0 0,0 0 0,1 10 1276,6 11-390,-4-17-820,-1 0 1,1-1-1,0 1 0,0-1 1,0 0-1,0 0 0,0 0 1,1 0-1,-1 0 0,1-1 1,0 1-1,7 2 0,-5-3 71,0 0-1,1 0 0,-1-1 0,0 1 0,0-2 1,1 1-1,-1-1 0,8 0 0,2-2 185,1 0 0,-1-1-1,0-1 1,0-1 0,0 0-1,15-8 1,-10 3-138,-1-1 0,-1-1 0,0-1 0,0 0-1,-1-1 1,-1-2 0,-1 1 0,0-2 0,15-20 0,4-10 88,-2-2 0,36-70 1,-53 88-311,-1-1 1,-2-1-1,-1 0 1,-1 0-1,-2-1 1,-2-1 0,0 1-1,-3-1 1,-1 0-1,-1-1 1,-2 1-1,-2 0 1,-1 0 0,-2 0-1,-1 1 1,-19-62-1,5 43 61,-2 0-1,-2 1 1,-55-84-1,34 72 142,-2 2-1,-68-69 1,67 85 69,-2 3 0,-1 1 0,-94-56 0,107 76-330,-1 3 1,-1 1-1,0 1 1,-2 3-1,0 1 1,0 3-1,-1 1 1,-45-4-1,51 11-25,-1 1 1,1 1-1,0 2 0,0 2 0,-60 14 1,51-6-38,1 2 1,1 2 0,0 1-1,-43 26 1,53-24 26,2 2 0,0 1 1,1 2-1,1 1 0,2 1 0,-42 49 0,38-35-17,2 1 0,3 2 0,1 0 0,-34 77 0,48-88 57,0 1-1,2 0 1,2 0 0,1 1-1,1 1 1,2-1 0,1 1-1,2-1 1,2 1 0,1 0-1,1-1 1,2 1 0,2-1-1,11 37 1,3-7-82,39 86 0,-42-114 45,1-1 0,2 0 0,43 53 1,172 155-23,-177-187 21,-38-35-160,93 83-839,-53-60-2470,-45-34-429,34 14-1,-30-16 220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2:09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1901 2395 10880,'7'13'4517,"-6"-12"-4566,0-1 0,0 1 0,0 0 0,0 0 0,0-1-1,0 1 1,0 0 0,0-1 0,0 1 0,0-1 0,0 1 0,0-1 0,1 0-1,-1 0 1,0 1 0,0-1 0,1 0 0,-1 0 0,0 0 0,0 0 0,0 0-1,1-1 1,1 1 0,13-3 64,1 0 0,-1 0 0,0-2 1,26-10-1,58-36 1909,-81 40-1506,-2-1 0,0-1 0,0 0-1,23-26 1,-16 13-248,-2-1-1,20-31 0,-2-6-47,-3-2 0,-3-2 0,-2-1 0,-4-1-1,22-83 1,-34 89 40,-3-1 0,-3 0-1,-2-1 1,-4 0 0,-2 0 0,-3 0-1,-3 0 1,-3 0 0,-3 0 0,-3 1 0,-40-120-1,30 125 245,-3 2-1,-2 1 0,-60-92 1,66 120-397,-1 1 1,-1 0-1,-1 2 1,-2 1-1,-29-23 1,16 19-45,-2 1 1,-1 1 0,-53-23 0,51 31 20,-1 2 0,0 2 0,-1 2 0,-1 2 0,0 2 0,-1 2 0,1 2 0,-56 3 1,40 4 11,-1 3 1,0 2-1,1 4 1,1 2 0,-99 35-1,113-29-69,0 3 0,2 1 0,1 3 0,-60 43-1,21-4-152,-87 85-1,119-98 154,3 3 1,-55 74-1,71-80 62,1 2 1,3 2-1,-30 69 1,43-80 5,3-1 1,1 2 0,1 0 0,3 0-1,-4 47 1,11-54-20,1-1 1,1 1-1,2 0 1,2-1-1,1 1 1,18 63-1,-8-52 12,2-2 0,2 0 0,2-1 0,2-1 0,2-1 0,2-1-1,1-2 1,2 0 0,48 46 0,-54-64 49,0-2-1,2 0 1,0-2 0,1-1-1,0-1 1,2-1 0,-1-2 0,55 16-1,-3-7-660,1-4-1,92 7 0,-9-17-4807,-77-6 274,-39 0 1540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2:11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1578 2260 11136,'19'-8'4900,"2"-8"-4248,-2 0-18,29-25-528,-1-2-1,-3-2 1,-1-2 0,63-91-1,-56 63 695,59-116 0,-82 134-510,-3-2 0,33-117-1,-41 110-106,-3-1 1,-3-1-1,-3 0 0,-2-97 0,-7 124-38,-2 1 1,-1-1-1,-2 1 0,-2 0 1,-1 0-1,-3 1 1,-1 1-1,-32-64 0,24 64-164,-2 0-1,-1 1 1,-37-39-1,41 53 10,0 2 0,-2 0 0,0 1 0,-2 2 0,-41-25 0,20 18 9,-2 2 1,0 2-1,-2 2 1,0 2-1,-1 3 1,0 2 0,-1 2-1,0 2 1,-1 3-1,1 1 1,-103 9-1,74 5-163,1 3 0,1 5 0,0 2-1,-86 36 1,122-38 104,0 2 1,1 2-1,1 2 0,2 1 0,0 2 1,2 2-1,0 1 0,3 2 0,-49 57 1,62-63-120,2 1 1,1 0-1,1 2 0,1 0 1,-20 52-1,21-39 60,3 1 1,1 0-1,-8 75 0,13-49 23,5 119 1,28 64-125,8-65 159,-23-140 81,36 88 0,-28-90-3,2-1 0,2-1 0,2-1 0,2-1 0,51 57 0,-51-68-33,1-2 0,1-1 0,2-1 0,1-2 0,1-1 0,0-2 0,45 21-1,-21-17-40,1-2 0,1-3 0,1-2-1,1-3 1,105 12 0,-115-23-470,0-2 0,-1-2 0,1-2 0,0-3 0,-1-2 0,0-2 0,68-22 0,-31 3-5740,-54 13 3014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2:18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 6400,'-6'3'4179,"0"0"-1,0 1 1,-9 8 0,-6 6-4889,12-7 3510,10 13-1430,1-22-1291,0 0 1,0 0-1,1 1 0,-1-1 0,0-1 1,1 1-1,0 0 0,-1-1 0,1 1 1,0-1-1,0 0 0,5 2 0,17 9-26,-20-10-20,0 1 1,0-1-1,1 1 0,6 1 1,-6-3 1,0 2 1,0-1 0,8 5-1,89 46 452,-99-51-473,11 7 17,0 1-1,-1 0 0,0 1 0,24 24 0,-8-6 86,-21-20-62,0 1 0,-1 0 0,-1 1 0,1 0 0,-1 0 0,6 15 1,-4-8 14,18 26 0,-16-31 13,-2 1-1,0 1 0,-1-1 0,0 1 0,-1 1 1,-1 0-1,0 0 0,6 31 0,-11-40-12,0 0 0,-1 1 1,1-1-1,-2 1 0,1-1 0,-3 14 0,-2-3 99,-10 26 0,14-43-161,-10 25 49,-28 47 0,31-58-94,-11 18 50,-46 77 254,58-99-266,-67 105-38,65-101 29,2-3 3,-1 1 1,2-1-1,-1 2 1,2-1-1,0 1 1,-5 20-1,6-3 17,4-30-362,-1 0 0,1 0 0,0-1 0,-1 1-1,1 0 1,0 0 0,0 0 0,0 0 0,0 0 0,0 0 0,0 0-1,0 0 1,0 0 0,0 0 0,0 1 0,1 3-1076,-1-1 483,1 0 0,-1 0 0,1 0 0,-1 0 0,1 0 0,2 4 0,8 19-3530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2:54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593 40 7424,'0'0'270,"1"1"1,-1 0-1,1-1 1,-1 1-1,1 0 1,-1 0-1,1-1 1,-1 1-1,0 0 1,0 0-1,1 0 1,-1-1-1,0 1 1,0 0-1,0 0 1,0 0-1,0 0 1,0 1-1,4 13 351,9 6 6034,-4-14-4726,-9-6-1731,1-1-1,-1 0 1,0 0 0,1 1-1,-1-1 1,1 0-1,-1 0 1,1 0-1,-1 1 1,1-1 0,-1 0-1,1 0 1,-1 0-1,1 0 1,-1 0-1,1 0 1,-1 0 0,1 0-1,-1 0 1,0 0-1,1-1 1,-1 1-1,1 0 1,-1 0 0,1 0-1,-1 0 1,1-1-1,0 1 1,-1-1-158,0 0 1,0 0 0,0 1-1,0-1 1,0 0 0,0 0-1,-1 1 1,1-1 0,0 0-1,0 0 1,-1 1 0,1-1-1,0 0 1,-1 1 0,1-1-1,0 0 1,-1 1 0,1-1-1,-1 0 1,1 1 0,-2-1-1,0-3 36,-1 0 11,0 0-1,1 0 1,-1 0-1,0 1 1,-1-1-1,1 1 0,-1 0 1,0 0-1,-4-3 1,-14-12 30,19 16-127,-1-1 1,1 1 0,-1 0-1,0 0 1,0 1 0,0-1-1,0 1 1,0-1 0,0 1-1,-6 0 1,-4-1-118,-27 0-1,25 2 110,0 1-1,0 1 0,0 1 1,1 0-1,-1 1 0,1 1 0,-18 7 1,7 0-30,0 1 0,1 1 0,-25 20 0,36-24 34,-60 46-97,65-48 81,1 1 0,0 0 0,0 0 1,1 0-1,-12 20 0,10-12 7,2-6-9,0 1 1,1 0-1,1 0 0,0 0 1,-5 22-1,9-30 33,1-1 0,0 1 0,1 0 0,-1-1 0,0 1 0,1-1 0,0 1 0,0-1 0,0 0 0,0 1 0,1-1-1,-1 0 1,1 1 0,0-1 0,0 0 0,0 0 0,0-1 0,0 1 0,1 0 0,-1-1 0,1 1 0,0-1 0,4 3 0,-2-1 26,1-1-1,0 1 1,0-1-1,0-1 1,0 1-1,1-1 1,-1 0-1,1 0 1,-1-1-1,1 0 1,11 1-1,-5-2 67,0 0 0,-1-1 0,1-1 0,0 1 0,-1-2 0,0 0 0,1-1 0,15-6 0,-15 4-44,-6 4 18,-1-1 0,0 1 0,-1-1 0,1-1 0,0 1 1,-1-1-1,0 0 0,0 0 0,0 0 0,0-1 0,6-7 0,1-9 41,17-39 1,-23 46-145,0 0 0,1 1 0,0-1 1,1 1-1,0 1 0,1-1 0,15-14 0,11-13 207,-35 40-164,0 0 0,0 0 1,0 0-1,0 0 0,1-1 0,-1 1 0,0 0 0,0 0 1,0 0-1,0 0 0,0 0 0,1-1 0,-1 1 0,0 0 1,0 0-1,0 0 0,1 0 0,-1 0 0,0 0 0,0 0 1,0 0-1,1 0 0,-1 0 0,0 0 0,0 0 0,0 0 1,1 0-1,-1 0 0,0 0 0,0 0 0,0 0 0,1 0 1,-1 0-1,0 0 0,1 0 0,2 9 34,-3 20-150,0-20 154,7 122 222,-1-56-129,4 77-43,9 205 418,-17-119-432,-3-132-2093,-3-111-1609,2-7 1537,0 0 0,0 0 0,2-23 0,3-26-3803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2:55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66 9856,'1'-3'442,"-1"1"0,0 0 0,1 0 1,-1 0-1,1 0 0,0 0 0,0 0 0,0 0 1,0 1-1,0-1 0,0 0 0,0 0 0,0 1 1,1-1-1,-1 0 0,1 1 0,-1 0 0,1-1 1,2 0-1,-1-1-27,-1 1 1,1 0 0,-1-1 0,0 0-1,3-3 1,-5 6-325,1 0 0,-1 0-1,0-1 1,0 1 0,0 0 0,1 0 0,-1-1 0,0 1-1,0 0 1,0-1 0,0 1 0,1 0 0,-1-1-1,0 1 1,0 0 0,0-1 0,0 1 0,0 0-1,0-1 1,0 1 0,0 0 0,0-1 0,0 1 0,0 0-1,0-1 1,0 1 0,-1 0 0,1-1 0,0 1-1,0-1 1,-10 2 2687,-13 9-1337,-13 11-1249,22-12-163,0-1 1,0-1-1,-19 7 1,4-2-115,0 1 0,0 1 1,-32 23-1,-36 18-227,49-27 115,45-26 177,0 0 0,0 1 0,0-1 0,1 1 0,-4 3 0,-3 4 108,6-7-83,3-2 272,18-1-191,-17 0-90,0 0 0,0 0-1,0 0 1,0 1 0,-1-1 0,1 0 0,0 1 0,0-1 0,0 1 0,0-1-1,0 1 1,-1 0 0,1-1 0,0 1 0,0 0 0,-1-1 0,1 1 0,0 0-1,-1 0 1,1-1 0,-1 1 0,1 0 0,-1 0 0,1 0 0,-1 0 0,0 0-1,0 0 1,1 0 0,-1 0 0,0 0 0,0 1 0,1 6-32,0-1 1,-1 1-1,0 8 0,0-9 28,-4 245 803,4-251-795,0 0 0,0-1 0,0 1 1,0 0-1,0 0 0,0-1 0,0 1 0,0 0 0,0 0 1,1-1-1,-1 1 0,0 0 0,0-1 0,1 1 0,-1 0 1,1-1-1,-1 1 0,1 0 0,-1-1 0,1 1 1,-1-1-1,1 1 0,-1-1 0,1 1 0,0-1 0,-1 1 1,1-1-1,0 0 0,-1 1 0,1-1 0,0 0 0,0 0 1,-1 1-1,1-1 0,1 0 0,2 0 6,-1 0 0,1 0 0,0 0 0,0-1 0,6-1 0,-3 1 16,51-10 88,-20 4-156,1 1 1,50-2-1,-78 8 44,1 1 0,0 0 1,-1 0-1,1 1 0,-1 1 0,1 0 0,11 4 0,-19-5 13,-1-1 0,1 1 0,-1 0 0,1 0 0,-1 0 0,0 1 1,0-1-1,0 1 0,0 0 0,0 0 0,0 0 0,-1 0 0,1 0 0,-1 0 0,0 1 0,0-1 0,0 1 0,-1 0 0,1-1 0,-1 1 0,0 0 0,0 0 0,0 0 0,0 5 0,0 7 80,-2 1 0,0-1-1,0 1 1,-5 20-1,-22 64 252,18-73-184,-1 0 0,-25 46 0,26-57-96,-1-1 1,0 0-1,-1-1 0,-1 0 1,-18 17-1,22-25-188,-23 20-499,30-26 377,1 0 0,-1 0 0,0 0 0,0 0 0,0 0 0,0 0 0,0 0 0,0-1 0,0 1 0,0-1 0,0 0-1,0 1 1,-1-1 0,1 0 0,-4-1 0,6 1 157,-1 0 0,1 0-1,0 0 1,0 0 0,-1-1-1,1 1 1,0 0 0,0 0-1,-1 0 1,1-1 0,0 1 0,0 0-1,0 0 1,0-1 0,-1 1-1,1 0 1,0 0 0,0-1-1,0 1 1,0 0 0,0-1 0,0 1-1,0 0 1,0-1 0,0 1-1,0 0 1,0 0 0,0-1-1,0 1 1,0 0 0,0-1 0,0 1-1,0 0 1,0-1 0,4-13-1379,-3 12 898,6-15-3368,14-27 1,-10 24 1909,16-35-2567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2:56.2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51 10752,'0'-1'243,"0"1"0,0-1 0,-1 1 0,1-1 0,-1 1 0,1 0 1,0-1-1,-1 1 0,1 0 0,-1-1 0,1 1 0,-1 0 0,1 0 0,-1 0 0,1-1 1,-1 1-1,1 0 0,-1 0 0,1 0 0,-1 0 0,1 0 0,-1 0 0,1 0 1,-2 0-1,-15 6 1667,14-4-1884,0 0 0,0 0 0,0 0 0,0 1 0,0-1 1,0 1-1,-4 5 0,2 2 102,0 0 1,1 0-1,0 0 1,0 0 0,1 1-1,1-1 1,0 1-1,0 0 1,1 0-1,0 0 1,1 0-1,0 0 1,1 0 0,0-1-1,0 1 1,2 0-1,-1 0 1,5 11-1,-5-19-114,-1 0 0,0 0 0,1 0-1,0 0 1,-1 0 0,1 0 0,0-1-1,0 1 1,1-1 0,-1 0 0,0 0-1,1 1 1,0-2 0,-1 1 0,4 2-1,-4-3 7,1-1 1,-1 1-1,0 0 0,0-1 0,1 0 0,-1 1 0,0-1 0,1 0 0,-1 0 0,0 0 1,0-1-1,1 1 0,-1 0 0,0-1 0,0 0 0,1 1 0,-1-1 0,0 0 1,0 0-1,0 0 0,0 0 0,2-2 0,1-1 46,0-1 0,0 1 0,-1-1 0,0 1 0,0-1 0,0-1 0,0 1 0,-1 0 0,0-1 0,0 0 0,0 0 0,2-9-1,0-1 325,0 1 0,-2-1-1,3-30 1,-6 39-247,0 1 1,0-1-1,-1 1 1,0-1-1,0 1 1,0 0-1,-1-1 1,0 1-1,0 0 1,-1 0-1,0 0 1,-5-8-1,5 9-94,0 1 0,0-1-1,-1 1 1,1 0 0,-1 0 0,0 1-1,0-1 1,-1 1 0,1 0 0,-1 0-1,1 0 1,-1 1 0,0-1 0,0 1-1,-9-2 1,-7 0-217,-1 2 0,1 0 0,-42 3 0,14 1-2226,48-2 1976,-1 0 1,1 0 0,-1 0-1,0 0 1,1 0 0,-1 1-1,1-1 1,-1 1-1,-2 0 1,9 12-8566,8-5 4599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2:57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6 13056,'-18'-5'8149,"17"6"-8139,0-1 0,0 1 0,0 0 0,1 0 0,-1 0 0,1 0 1,-1 0-1,1 0 0,-1 0 0,1 0 0,-1 0 0,1 0 0,0 0 1,-1 0-1,1 1 0,0-1 4,-7 26 70,1 0 1,2 0 0,-1 30-1,0-2 234,-17 153 412,-13 114 236,-25 48 345,-23-7-1177,78-347-312,3-6-126,-1 1-1,0-1 1,-1 0-1,0 0 0,-7 10 1,11-20 272,0 0 0,0 1 1,0-1-1,0 0 0,0 1 1,0-1-1,0 0 1,0 0-1,-1 0 0,1 1 1,0-1-1,0 0 0,0 0 1,-1 0-1,1 1 0,0-1 1,0 0-1,0 0 1,-1 0-1,1 0 0,0 1 1,0-1-1,-1 0 0,1 0 1,0 0-1,0 0 1,-1 0-1,1 0 0,0 0 1,-1 0-1,1 0 0,-1 0 1,-1-9-987,4-20-846,6-20-820,1 0-1,3 0 1,2 1-1,27-61 1,104-176 918,-140 277 1969,10-18 1704,0 0 0,32-37 1,-45 60-1466,2-1 1,-1 1-1,0 0 1,1 0-1,5-4 1,-8 7-373,-1-1 1,1 1 0,0 0 0,0-1 0,-1 1-1,1 0 1,0 0 0,0-1 0,0 1 0,-1 0-1,1 0 1,0 0 0,0 0 0,0 0 0,0 0-1,-1 0 1,1 0 0,0 0 0,0 1 0,0-1-1,-1 0 1,1 0 0,0 1 0,0-1 0,-1 1-1,1-1 1,0 0 0,-1 1 0,1-1 0,0 1-1,-1 0 1,1-1 0,-1 1 0,1-1 0,-1 1-1,1 1 1,3 3 177,-1 1 0,0 0-1,0 0 1,-1 0-1,0 0 1,0 1 0,0-1-1,0 7 1,5 57 1064,-5-40-837,0 5-8,7 58 446,-7-75-652,1 0 1,1-1 0,7 18 0,-10-33-220,13 28 782,-4-20-150,-10-10-641,0 0 0,1 0 0,-1 1-1,1-1 1,-1 0 0,0 0 0,1 0 0,-1 0-1,1 0 1,-1 0 0,1 0 0,-1 0 0,0 0-1,1 0 1,-1 0 0,1-1 0,-1 1-1,1 0 1,-1 0 0,0 0 0,1 0 0,-1-1-1,0 1 1,1 0 0,-1 0 0,0-1-1,1 1 1,2-4 83,0 1-1,0-1 1,0 0-1,0 0 1,-1 0-1,1 0 1,-1 0 0,0 0-1,-1 0 1,1-1-1,0-4 1,2-7 217,2-29 1,-4 30-169,-1 3 14,-1 0-1,1-1 1,-2 1 0,0 0-1,0 0 1,-1 0 0,-1 1-1,0-1 1,0 0 0,-10-19-1,9 23-110,0 0-1,0 1 1,-1 0-1,0 0 1,-1 0-1,0 0 1,0 1-1,0 0 1,0 0-1,-1 1 1,0 0-1,0 0 1,-1 0-1,0 1 1,-13-6-1,10 7-334,-1-1 1,1 1-1,-16-2 0,20 5-670,0-1 0,-1 1 0,-11 1-1,19-1 811,0 0 1,-1 0-1,1 0 0,0 0 0,0 0 0,-1 0 1,1 0-1,0 0 0,-1 0 0,1 0 0,0 0 0,0 0 1,-1 0-1,1 0 0,0 0 0,0 0 0,-1 0 1,1 1-1,0-1 0,0 0 0,-1 0 0,1 0 0,0 0 1,0 1-1,-1-1 0,1 0 0,0 0 0,0 0 1,0 1-1,0-1 0,-1 0 0,1 0 0,0 1 0,0-1 1,0 0-1,0 1 0,0-1 0,0 0 0,0 0 1,0 1-1,0-1 0,0 0 0,0 0 0,0 1 0,0 0 1,0-1-220,1 1 1,-1-1 0,1 1-1,0-1 1,-1 1 0,1-1 0,0 1-1,-1-1 1,1 1 0,0-1-1,0 0 1,0 0 0,-1 1-1,1-1 1,0 0 0,0 0 0,0 0-1,1 0 1,3 0-825,0 0 0,0 0 0,-1 0 0,7-2-1,28-10-2855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2:57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18 13312,'-27'-14'6077,"25"14"-5722,0-1 1,1 0-1,-1 1 1,0-1-1,1 1 1,-1 0-1,0-1 1,0 1-1,0 0 1,1 0-1,-1 0 1,0 0-1,0 1 1,1-1-1,-3 1 1,4 9 124,0 3-338,2 0 0,4 23 0,-1-10-14,97 415 1781,-25-156-1703,-47-162-2598,-30-120 2041,6 16-2187,-1-16 77,2-10-1597,2-14-1680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18:47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139 329 4864,'-3'-2'403,"-1"1"-1,1-1 1,0 1 0,0 0 0,-1 0 0,1 0-1,0 1 1,-1-1 0,1 1 0,-6-1 0,-8 0 707,2-2-474,10 3-14,0-1-1,0 0 1,0 0 0,-1 0 0,1-1 0,1 0 0,-7-2 0,4 1 636,7 3-1099,-1-1 1,0 1-1,0 0 1,1 0-1,-1-1 0,0 1 1,1 0-1,-1-1 0,0 1 1,1-1-1,-1 1 1,0-1-1,1 1 0,-1-1 1,1 0-1,-1 0 0,1 0 215,0 2-374,9 7 74,-1-1 0,17 11 1,-18-13 76,1 0 1,10 11-1,15 11 177,-12-11 43,-21-15-312,1-1 0,0 1 0,0-1 0,-1 1 0,1-1 0,0 0 0,0 1 0,0-1 0,0 0 0,-1 0 0,1 0 0,0 0 0,0 0 0,0 0 0,0 0 0,0 0 0,1 0 0,8 0 1343,-8 0-1444,0 1-1,0 0 1,0 0 0,-1 0 0,1 0 0,0 0 0,-1 1 0,4 2 0,-2-1-10,0 1 0,-1-1 0,1 1 0,-1 0-1,0 0 1,0 0 0,3 8 0,-1-3 74,-3-6 53,-1 1-1,0-1 1,1 1-1,-1 0 1,-1 5-1,1-4-105,0 2 558,2-6-127,4-14 99,4-22-170,55-202-5345,-11 81-9504,-35 101 10574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2:58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0 15872,'-1'1'6233,"-2"4"-4083,2 20-2630,0-7 299,3 23-1,-2-36 232,1-1 0,0 1 0,0-1 0,0 1 0,0-1 0,1 0 0,-1 1 0,1-1 0,1 0 0,2 4 0,-5-7-32,0-1 0,0 0 0,0 1 1,0-1-1,1 0 0,-1 1 0,0-1 0,0 0 1,0 1-1,1-1 0,-1 0 0,0 0 0,1 1 0,-1-1 1,0 0-1,0 0 0,1 1 0,-1-1 0,0 0 0,1 0 1,-1 0-1,0 0 0,1 0 0,-1 1 0,1-1 1,-1 0-1,0 0 0,1 0 0,-1 0 0,0 0 0,1 0 1,-1 0-1,1 0 0,-1 0 0,0-1 0,1 1 0,-1 0 1,0 0-1,1 0 0,-1 0 0,0 0 0,1-1 1,0 0 108,-1 1 1,1-1 0,-1 0 0,1 0 0,-1 0-1,0 0 1,1 0 0,-1 0 0,0 0 0,0 0-1,1 0 1,-1 0 0,0 0 0,0-1 0,0 0 5,0 0 1,0 0-1,-1 0 1,1 0-1,-1 0 1,1 0-1,-1 0 1,1 0 0,-1 0-1,0 0 1,-1-2-1,1 2-173,-1-6-1422,2 7 1184,0 1-1,0-1 1,0 1-1,0-1 1,0 1 0,0-1-1,1 1 1,-1-1-1,0 1 1,0 0-1,0-1 1,0 1-1,1-1 1,-1 1 0,0 0-1,0-1 1,1 1-1,-1 0 1,0-1-1,1 1 1,-1 0-1,0-1 1,1 1 0,-1 0-1,1 0 1,-1-1-1,1 1 1,11-1-5503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22:59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6 654 16895,'0'0'387,"-1"-1"-1,1 0 0,-1 1 0,1-1 1,-1 0-1,1 0 0,-1 1 0,1-1 0,0 0 1,0 0-1,-1 0 0,1 1 0,0-1 1,0 0-1,0 0 0,0 0 0,0 0 0,0 1 1,0-1-1,0-1 0,1 0-186,-1-1 0,1 1 0,0 0 0,-1 0 0,1 0 0,0-1 0,2-1 1,1-2-314,0 1 0,0 0 0,0 0 0,1 1 1,5-6-1,27-15 75,0 1 0,81-36 0,-74 38-8,329-142-106,10 25 325,75-1 457,-450 138-619,-5 1-9,0 0 0,0 0 0,1 0 0,-1 1 0,1-1-1,-1 1 1,1-1 0,-1 1 0,0 1 0,5-1 0,-8 0-4,0 0 1,1 1-1,-1-1 1,0 0-1,0 0 1,1 0 0,-1 0-1,0 0 1,0 0-1,0 1 1,1-1-1,-1 0 1,0 0-1,0 0 1,0 0 0,0 1-1,1-1 1,-1 0-1,0 0 1,0 1-1,0-1 1,0 0 0,0 0-1,0 0 1,0 1-1,0-1 1,0 0-1,0 0 1,0 1 0,0-1-1,0 0 1,0 0-1,0 1 1,0-1-1,0 0 1,0 0 0,0 1-1,0-1 1,0 0-1,0 1 1,-3 3-18,1 1 0,-1-1 0,0 1-1,0-1 1,0 0 0,0 0 0,-1-1 0,-5 5 0,-3 4-12,-177 195-167,-3 2 199,-87 80 90,269-280-124,7-6 5,0 0 1,-1 0 0,1 0 0,0 1 0,1-1 0,-1 1 0,1 0-1,-4 7 1,5-11 21,1 1 0,0-1 1,0 0-1,0 1 0,0-1 0,0 1 0,0-1 0,0 0 0,0 1 0,0-1 0,0 0 1,0 1-1,0-1 0,0 0 0,0 1 0,0-1 0,0 1 0,0-1 0,0 0 1,1 1-1,-1-1 0,0 0 0,0 1 0,0-1 0,1 0 0,-1 0 0,0 1 0,0-1 1,1 0-1,-1 0 0,0 1 0,1-1 0,-1 0 0,0 0 0,0 0 0,1 1 0,-1-1 1,1 0-1,-1 0 0,0 0 0,1 0 0,0 0 0,19 0-130,26-9 363,0-1 1,80-31-1,-49 15 142,-20 8-100,17-6 161,101-20 1,-170 43-456,-1 0 0,1 0 0,-1 1 0,1 0 0,0-1 0,-1 2 0,10 0 0,-14 0 12,1-1 0,0 0 1,0 1-1,0-1 0,0 1 1,0-1-1,-1 1 0,1-1 1,0 1-1,-1-1 0,1 1 1,0 0-1,-1-1 1,1 1-1,0 0 0,0 1 1,0 0-6,-1 0 1,1 0-1,-1 0 1,1 0 0,-1-1-1,0 1 1,0 0 0,0 0-1,0 0 1,0 0 0,0 2-1,-4 13-64,0 0 0,-1-1 0,-1 1 0,0-1 0,-13 22 0,18-37 78,-179 312-350,92-170 351,51-83 36,4-6-36,-38 81 0,69-131-13,1 0 1,-1 0 0,1 0 0,0 0 0,0 0 0,1 0 0,-1 9-1,1-12 4,0 0 0,0 0 0,0 1 0,0-1 0,1 0 0,-1 0 0,1 0 0,-1 1 0,1-1 0,-1 0 0,1 0 0,-1 0 0,1 0 0,0 0 0,0 0 0,0 0 0,-1 0 0,1 0 0,0 0 0,0-1 0,0 1 0,0 0 0,0-1 0,1 1 0,-1 0 0,0-1 0,0 1 0,2-1 0,3 2-8,-1-1 0,1 0 0,0-1-1,-1 1 1,1-1 0,0 0 0,0-1 0,9-1 0,6-3 31,21-7 0,-19 4 20,308-86 593,-209 64-484,-108 27-147,1 2 0,-1 0 0,0 0 0,1 1 0,-1 1 0,23 4 0,-33-4 2,1 0 0,-1 0 0,0 1 0,1 0 0,-1 0 0,0 0 0,0 0 0,0 1 0,-1-1 0,1 1 0,0 0 0,-1 0 1,0 1-1,0-1 0,0 1 0,0-1 0,-1 1 0,1 0 0,-1 0 0,0 0 0,2 6 0,0 2 14,0 0-1,-1 0 1,-1 0 0,0 1-1,-1-1 1,0 21 0,-2 20 4,-3-1 0,-11 51 0,-29 100 26,-6 37 283,48-225-357,0 0 1,1 0-1,1 1 1,0-1-1,4 26 1,-3-36 21,0 0 1,0-1-1,1 1 0,0-1 1,-1 1-1,2-1 0,-1 0 1,0 0-1,6 7 0,-6-9 22,1 1 0,0-1-1,-1 1 1,1-1 0,0 0 0,0 0-1,0-1 1,0 1 0,1 0 0,-1-1-1,0 0 1,1 0 0,-1 0-1,6 1 1,5-1-4,0 0-1,0-1 0,0 0 1,0-1-1,20-4 1,71-22-1472,-45 5-4338,89-47 0,-141 65 5266,72-35-4671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18:56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16 3712,'11'-6'1032,"-14"5"1159,-5 0 2607,1-2-2935,5 3-1332,1-1 0,0 1 0,0-1 0,0 1 0,0-1 0,0 1 0,-1-1 0,1 1 0,0 0 0,0 0-1,-3 0 1,0 0-463,0 0 0,0 1-1,0-1 1,0 1-1,0 0 1,0 0-1,1 1 1,-1-1-1,0 1 1,1 0-1,-1 0 1,1 0 0,0 0-1,-6 5 1,-2 4-174,1-1 1,-15 23-1,-5 3 81,25-29 12,0 0-1,0 0 1,1 1-1,0-1 1,0 1-1,1 0 1,-1 0-1,2 0 1,-1 1-1,1-1 0,1 1 1,-2 16-1,2-4-38,-7 38 0,5-37 51,-3 39 0,6 188 427,1-243-289,0-1-1,0 1 0,0 0 0,0-1 0,1 1 0,0-1 1,5 10-1,-1-3-128,1 0 1,9 12-1,-12-20 46,-1 0 1,1 0-1,0-1 0,0 1 1,4 2-1,-3-3-57,-1 0 1,0 0-1,0 1 0,-1-1 0,4 5 0,-5-6-7,0 0 0,-1-1 0,1 1 0,0-1 0,0 1 0,0-1 0,0 1 0,0-1 0,0 0 0,0 0 0,1 0 0,-1 0 0,0-1 0,1 1 0,2 0 0,-4-3-1094,-20-13-12415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18:57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53 5248,'-2'-5'742,"0"-1"0,-1 1 0,1-1 1,-1 1-1,-6-8 0,8 12-435,1 0 1,-1 1-1,0-1 1,0 0-1,0 0 1,0 0-1,1 0 1,-1 1-1,0-1 1,0 0-1,0 1 1,0-1-1,-1 1 0,1-1 1,0 1-1,0 0 1,0-1-1,-4 1 4244,5 2-4503,1 0-1,0 0 1,0 1 0,0-1-1,0 0 1,0 0 0,0 0-1,1 0 1,-1 0 0,1-1-1,-1 1 1,1 0 0,3 2-1,5 7 49,8 11 150,42 59-119,-49-65-69,-2 0 1,0 1 0,10 24 0,-11-15 109,0 1 0,-2 1 1,-1-1-1,-1 1 1,-2 0-1,-1 41 0,-1-62-96,0 0 0,-1 0 0,0 0 0,0 0 0,-1 0 0,0-1 0,0 1 0,-1 0 0,1-1 0,-1 0 0,-5 7 0,-4 10 155,10-19-221,0-1-1,0 1 1,0 0 0,-1-1-1,1 0 1,-1 1 0,-5 4-1,3-3-30,1-1 0,1 1 1,-1 0-1,1 0 0,-1 0 0,-4 10 0,-1 3-110,8-17 66,-5 4-5067,-6-10-3381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19:00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35 306 5120,'-1'-1'401,"0"0"1,0 0-1,1 0 1,-1 1-1,0-1 1,0 0-1,0 1 1,0-1-1,0 1 1,0-1-1,0 1 1,0-1-1,0 1 1,0 0-1,0 0 1,-2-1-1,-9-4 6101,7 28-5510,6-18-875,0 0 0,0 0 0,1 0-1,0 0 1,-1-1 0,2 1-1,-1-1 1,0 1 0,1-1 0,6 8-1,-5-7-40,0 2 10,3 1 76,-1 1 0,0 1 0,-1-1 0,6 15 0,-6-4 1710,-5-17-1926,2 10-89,-2-12 158,0-1 0,0 0 0,1 0 0,-1 1 1,0-1-1,0 0 0,1 0 0,-1 1 0,0-1 0,1 0 0,-1 0 0,0 0 0,1 0 0,-1 1 0,0-1 0,1 0 0,-1 0 1,0 0-1,1 0 0,-1 0 0,1 0 0,-1 0 0,0 0 0,1 0 0,-1 0 0,0 0 0,1 0 0,-1 0 0,1 0 1,-1-1-1,0 1 0,1 0 0,-1 0 0,1 0 0,1-2 98,1 0 1,0 0-1,-1-1 0,1 1 1,-1 0-1,0-1 1,0 0-1,0 1 0,0-1 1,0 0-1,1-4 1,1 2-62,26-49-1934,39-100 1,-39 84-1257,4-10-1080,-1-6-694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19:30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33 362 256,'-8'-2'1609,"3"0"2691,5 2-4177,0 0-1,-1 0 0,1 0 1,0 0-1,0 0 0,-1 0 1,1 0-1,0 0 1,0 0-1,-1 0 0,1 0 1,0 0-1,0 0 1,0 0-1,-1 0 0,1-1 1,0 1-1,0 0 1,-1 0-1,1 0 0,0 0 1,0 0-1,0-1 0,0 1 1,-1 0-1,1 0 1,0 0-1,0-1 0,0 1 1,0 0-1,-1-1 1,1 1-80,0 0 0,0 0 1,0-1-1,0 1 1,0 0-1,0 0 1,-1-1-1,1 1 1,0 0-1,0 0 0,0 0 1,-1-1-1,1 1 1,0 0-1,0 0 1,-1 0-1,1 0 0,0 0 1,0 0-1,-1-1 1,-7 4 7348,8-2-7293,0 7-563,9 27 1034,-4 119 3718,8-181-4016,4-26 166,-2 0-452,37-82 1,6-12 72,-57 143-49,14-36 141,7-19-5006,-22 57 4453,1 0-1,0 0 0,0 0 0,0 0 0,0 0 0,1 0 1,-1 1-1,0-1 0,1 1 0,-1-1 0,1 1 0,-1-1 1,1 1-1,3-2 0,8-2-2466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9T17:19:38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5 372 4224,'0'-3'792,"1"2"-744,-1 1-1,0 0 0,0-1 1,0 1-1,0-1 0,0 1 0,0 0 1,0-1-1,0 1 0,0 0 0,0-1 1,0 1-1,0-1 0,0 1 1,0 0-1,0-1 0,0 1 0,0 0 1,-1-1-1,1 1 0,0 0 0,0-1 1,0 1-1,-1 0 0,-2-3 3040,2-8 4543,1 11-7527,2 2 19,1 1 0,-1 0 0,0 0 0,-1 0 1,1 0-1,-1 0 0,1 1 0,1 5 0,1 4 207,0-1-1,8 16 1,6 19 381,-15-38-690,-2-8-19,0 0-1,-1 0 1,1 1 0,-1-1-1,1 0 1,-1 1 0,0-1-1,1 1 1,-1 1-1,4 25 1184,-3-28-1161,-1 0-1,0 1 0,0-1 0,1 0 0,-1 0 1,0 0-1,1 0 0,-1 0 0,0 0 1,1 0-1,-1 0 0,0 0 0,0 0 0,1-1 1,-1 1-1,0 0 0,1 0 0,-1 0 1,0 0-1,0 0 0,1 0 0,-1-1 0,0 1 1,0 0-1,1 0 0,-1 0 0,0-1 1,0 1-1,0 0 0,0 0 0,1 0 0,-1-1 1,0 1-1,0 0 0,0-1 0,1-3 38,0 0 0,0 0 0,0 0 0,0 0 0,1 0 0,2-4 0,3-12-26,32-86-40,27-53-1634,-6 13-7205,-55 133 4952,11-21 0,-7 17 1301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April 13, 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customXml" Target="../ink/ink29.xml"/><Relationship Id="rId7" Type="http://schemas.openxmlformats.org/officeDocument/2006/relationships/customXml" Target="../ink/ink31.xml"/><Relationship Id="rId12" Type="http://schemas.openxmlformats.org/officeDocument/2006/relationships/image" Target="../media/image45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customXml" Target="../ink/ink33.xml"/><Relationship Id="rId5" Type="http://schemas.openxmlformats.org/officeDocument/2006/relationships/customXml" Target="../ink/ink30.xml"/><Relationship Id="rId10" Type="http://schemas.openxmlformats.org/officeDocument/2006/relationships/image" Target="../media/image44.png"/><Relationship Id="rId4" Type="http://schemas.openxmlformats.org/officeDocument/2006/relationships/image" Target="../media/image41.png"/><Relationship Id="rId9" Type="http://schemas.openxmlformats.org/officeDocument/2006/relationships/customXml" Target="../ink/ink3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customXml" Target="../ink/ink39.xml"/><Relationship Id="rId18" Type="http://schemas.openxmlformats.org/officeDocument/2006/relationships/image" Target="../media/image54.png"/><Relationship Id="rId3" Type="http://schemas.openxmlformats.org/officeDocument/2006/relationships/customXml" Target="../ink/ink34.xml"/><Relationship Id="rId7" Type="http://schemas.openxmlformats.org/officeDocument/2006/relationships/customXml" Target="../ink/ink36.xml"/><Relationship Id="rId12" Type="http://schemas.openxmlformats.org/officeDocument/2006/relationships/image" Target="../media/image51.png"/><Relationship Id="rId17" Type="http://schemas.openxmlformats.org/officeDocument/2006/relationships/customXml" Target="../ink/ink41.xml"/><Relationship Id="rId2" Type="http://schemas.openxmlformats.org/officeDocument/2006/relationships/image" Target="../media/image39.pn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customXml" Target="../ink/ink38.xml"/><Relationship Id="rId5" Type="http://schemas.openxmlformats.org/officeDocument/2006/relationships/customXml" Target="../ink/ink35.xml"/><Relationship Id="rId15" Type="http://schemas.openxmlformats.org/officeDocument/2006/relationships/customXml" Target="../ink/ink40.xml"/><Relationship Id="rId10" Type="http://schemas.openxmlformats.org/officeDocument/2006/relationships/image" Target="../media/image50.png"/><Relationship Id="rId4" Type="http://schemas.openxmlformats.org/officeDocument/2006/relationships/image" Target="../media/image47.png"/><Relationship Id="rId9" Type="http://schemas.openxmlformats.org/officeDocument/2006/relationships/customXml" Target="../ink/ink37.xml"/><Relationship Id="rId1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12.png"/><Relationship Id="rId2" Type="http://schemas.openxmlformats.org/officeDocument/2006/relationships/image" Target="../media/image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customXml" Target="../ink/ink4.xml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3.xml"/><Relationship Id="rId18" Type="http://schemas.openxmlformats.org/officeDocument/2006/relationships/image" Target="../media/image23.png"/><Relationship Id="rId26" Type="http://schemas.openxmlformats.org/officeDocument/2006/relationships/image" Target="../media/image27.png"/><Relationship Id="rId39" Type="http://schemas.openxmlformats.org/officeDocument/2006/relationships/customXml" Target="../ink/ink26.xml"/><Relationship Id="rId21" Type="http://schemas.openxmlformats.org/officeDocument/2006/relationships/customXml" Target="../ink/ink17.xml"/><Relationship Id="rId34" Type="http://schemas.openxmlformats.org/officeDocument/2006/relationships/image" Target="../media/image31.png"/><Relationship Id="rId42" Type="http://schemas.openxmlformats.org/officeDocument/2006/relationships/image" Target="../media/image35.png"/><Relationship Id="rId7" Type="http://schemas.openxmlformats.org/officeDocument/2006/relationships/customXml" Target="../ink/ink10.xml"/><Relationship Id="rId2" Type="http://schemas.openxmlformats.org/officeDocument/2006/relationships/image" Target="../media/image15.png"/><Relationship Id="rId16" Type="http://schemas.openxmlformats.org/officeDocument/2006/relationships/image" Target="../media/image22.png"/><Relationship Id="rId20" Type="http://schemas.openxmlformats.org/officeDocument/2006/relationships/image" Target="../media/image24.png"/><Relationship Id="rId29" Type="http://schemas.openxmlformats.org/officeDocument/2006/relationships/customXml" Target="../ink/ink21.xml"/><Relationship Id="rId41" Type="http://schemas.openxmlformats.org/officeDocument/2006/relationships/customXml" Target="../ink/ink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customXml" Target="../ink/ink12.xml"/><Relationship Id="rId24" Type="http://schemas.openxmlformats.org/officeDocument/2006/relationships/image" Target="../media/image26.png"/><Relationship Id="rId32" Type="http://schemas.openxmlformats.org/officeDocument/2006/relationships/image" Target="../media/image30.png"/><Relationship Id="rId37" Type="http://schemas.openxmlformats.org/officeDocument/2006/relationships/customXml" Target="../ink/ink25.xml"/><Relationship Id="rId40" Type="http://schemas.openxmlformats.org/officeDocument/2006/relationships/image" Target="../media/image34.png"/><Relationship Id="rId5" Type="http://schemas.openxmlformats.org/officeDocument/2006/relationships/customXml" Target="../ink/ink9.xml"/><Relationship Id="rId15" Type="http://schemas.openxmlformats.org/officeDocument/2006/relationships/customXml" Target="../ink/ink14.xml"/><Relationship Id="rId23" Type="http://schemas.openxmlformats.org/officeDocument/2006/relationships/customXml" Target="../ink/ink18.xml"/><Relationship Id="rId28" Type="http://schemas.openxmlformats.org/officeDocument/2006/relationships/image" Target="../media/image28.png"/><Relationship Id="rId36" Type="http://schemas.openxmlformats.org/officeDocument/2006/relationships/image" Target="../media/image32.png"/><Relationship Id="rId10" Type="http://schemas.openxmlformats.org/officeDocument/2006/relationships/image" Target="../media/image19.png"/><Relationship Id="rId19" Type="http://schemas.openxmlformats.org/officeDocument/2006/relationships/customXml" Target="../ink/ink16.xml"/><Relationship Id="rId31" Type="http://schemas.openxmlformats.org/officeDocument/2006/relationships/customXml" Target="../ink/ink22.xml"/><Relationship Id="rId44" Type="http://schemas.openxmlformats.org/officeDocument/2006/relationships/image" Target="../media/image36.png"/><Relationship Id="rId4" Type="http://schemas.openxmlformats.org/officeDocument/2006/relationships/image" Target="../media/image16.png"/><Relationship Id="rId9" Type="http://schemas.openxmlformats.org/officeDocument/2006/relationships/customXml" Target="../ink/ink11.xml"/><Relationship Id="rId14" Type="http://schemas.openxmlformats.org/officeDocument/2006/relationships/image" Target="../media/image21.png"/><Relationship Id="rId22" Type="http://schemas.openxmlformats.org/officeDocument/2006/relationships/image" Target="../media/image25.png"/><Relationship Id="rId27" Type="http://schemas.openxmlformats.org/officeDocument/2006/relationships/customXml" Target="../ink/ink20.xml"/><Relationship Id="rId30" Type="http://schemas.openxmlformats.org/officeDocument/2006/relationships/image" Target="../media/image29.png"/><Relationship Id="rId35" Type="http://schemas.openxmlformats.org/officeDocument/2006/relationships/customXml" Target="../ink/ink24.xml"/><Relationship Id="rId43" Type="http://schemas.openxmlformats.org/officeDocument/2006/relationships/customXml" Target="../ink/ink28.xml"/><Relationship Id="rId8" Type="http://schemas.openxmlformats.org/officeDocument/2006/relationships/image" Target="../media/image18.png"/><Relationship Id="rId3" Type="http://schemas.openxmlformats.org/officeDocument/2006/relationships/customXml" Target="../ink/ink8.xml"/><Relationship Id="rId12" Type="http://schemas.openxmlformats.org/officeDocument/2006/relationships/image" Target="../media/image20.png"/><Relationship Id="rId17" Type="http://schemas.openxmlformats.org/officeDocument/2006/relationships/customXml" Target="../ink/ink15.xml"/><Relationship Id="rId25" Type="http://schemas.openxmlformats.org/officeDocument/2006/relationships/customXml" Target="../ink/ink19.xml"/><Relationship Id="rId33" Type="http://schemas.openxmlformats.org/officeDocument/2006/relationships/customXml" Target="../ink/ink23.xml"/><Relationship Id="rId38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2021 NWCCOG Member Survey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Wednesday, April 07,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Q8: Of the Member Service roles NWCCOG has provided in the past, rate the anticipated importance of these role into the future: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0</a:t>
            </a:r>
          </a:p>
        </p:txBody>
      </p:sp>
      <p:pic>
        <p:nvPicPr>
          <p:cNvPr id="4" name="Picture 3" descr="table6245488090.png"/>
          <p:cNvPicPr>
            <a:picLocks noChangeAspect="1"/>
          </p:cNvPicPr>
          <p:nvPr/>
        </p:nvPicPr>
        <p:blipFill rotWithShape="1">
          <a:blip r:embed="rId2"/>
          <a:srcRect b="54951"/>
          <a:stretch/>
        </p:blipFill>
        <p:spPr>
          <a:xfrm>
            <a:off x="1576779" y="997789"/>
            <a:ext cx="5990441" cy="3702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337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le6245488090.png">
            <a:extLst>
              <a:ext uri="{FF2B5EF4-FFF2-40B4-BE49-F238E27FC236}">
                <a16:creationId xmlns:a16="http://schemas.microsoft.com/office/drawing/2014/main" id="{AFB7B88D-E113-4957-8491-5CBA4953A6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5132"/>
          <a:stretch/>
        </p:blipFill>
        <p:spPr>
          <a:xfrm>
            <a:off x="1692067" y="566430"/>
            <a:ext cx="5673320" cy="427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847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214426"/>
            <a:ext cx="8550882" cy="549846"/>
          </a:xfrm>
        </p:spPr>
        <p:txBody>
          <a:bodyPr>
            <a:normAutofit fontScale="90000"/>
          </a:bodyPr>
          <a:lstStyle/>
          <a:p>
            <a:r>
              <a:rPr dirty="0"/>
              <a:t>Q9: NWCCOG is considering compiling a study of regional organizational lessons learned from the COVID crisis, would such an effort be of interest?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0</a:t>
            </a:r>
          </a:p>
        </p:txBody>
      </p:sp>
      <p:pic>
        <p:nvPicPr>
          <p:cNvPr id="4" name="Picture 3" descr="chart62454880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246664"/>
            <a:ext cx="7543800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0"/>
            <a:ext cx="8457364" cy="724653"/>
          </a:xfrm>
        </p:spPr>
        <p:txBody>
          <a:bodyPr>
            <a:normAutofit fontScale="90000"/>
          </a:bodyPr>
          <a:lstStyle/>
          <a:p>
            <a:r>
              <a:rPr dirty="0"/>
              <a:t>Q10: NWCCOG is considering the following for further research for a possible report, please note whether this would be of interest or not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0</a:t>
            </a:r>
          </a:p>
        </p:txBody>
      </p:sp>
      <p:pic>
        <p:nvPicPr>
          <p:cNvPr id="4" name="Picture 3" descr="table62454880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471" y="1049658"/>
            <a:ext cx="6523057" cy="335719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B097782-A1DD-4CE4-AAB8-0D72FD5CE301}"/>
                  </a:ext>
                </a:extLst>
              </p14:cNvPr>
              <p14:cNvContentPartPr/>
              <p14:nvPr/>
            </p14:nvContentPartPr>
            <p14:xfrm>
              <a:off x="925847" y="2940031"/>
              <a:ext cx="340560" cy="5457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B097782-A1DD-4CE4-AAB8-0D72FD5CE3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6847" y="2931031"/>
                <a:ext cx="358200" cy="56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4519608-8D9F-41DF-BD99-F9C418D621B5}"/>
                  </a:ext>
                </a:extLst>
              </p14:cNvPr>
              <p14:cNvContentPartPr/>
              <p14:nvPr/>
            </p14:nvContentPartPr>
            <p14:xfrm>
              <a:off x="1023407" y="4004551"/>
              <a:ext cx="220680" cy="244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4519608-8D9F-41DF-BD99-F9C418D621B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14407" y="3995551"/>
                <a:ext cx="238320" cy="2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6E0CD46-EDB5-4AD7-ABDF-CA1FABFF8362}"/>
                  </a:ext>
                </a:extLst>
              </p14:cNvPr>
              <p14:cNvContentPartPr/>
              <p14:nvPr/>
            </p14:nvContentPartPr>
            <p14:xfrm>
              <a:off x="5389847" y="2047231"/>
              <a:ext cx="772200" cy="7531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6E0CD46-EDB5-4AD7-ABDF-CA1FABFF836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80847" y="2038591"/>
                <a:ext cx="789840" cy="770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D6004A1A-4982-4EBD-AADE-6C066B7E0AC3}"/>
              </a:ext>
            </a:extLst>
          </p:cNvPr>
          <p:cNvGrpSpPr/>
          <p:nvPr/>
        </p:nvGrpSpPr>
        <p:grpSpPr>
          <a:xfrm>
            <a:off x="5264567" y="2709631"/>
            <a:ext cx="973440" cy="1802520"/>
            <a:chOff x="5264567" y="2709631"/>
            <a:chExt cx="973440" cy="1802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A1DE7347-6C14-42FD-9DDE-BDF1A05420D1}"/>
                    </a:ext>
                  </a:extLst>
                </p14:cNvPr>
                <p14:cNvContentPartPr/>
                <p14:nvPr/>
              </p14:nvContentPartPr>
              <p14:xfrm>
                <a:off x="5264567" y="2709631"/>
                <a:ext cx="941760" cy="8701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A1DE7347-6C14-42FD-9DDE-BDF1A05420D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255927" y="2700991"/>
                  <a:ext cx="959400" cy="88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AFBEB37-7F55-46E4-BB2B-69AAD6DD7790}"/>
                    </a:ext>
                  </a:extLst>
                </p14:cNvPr>
                <p14:cNvContentPartPr/>
                <p14:nvPr/>
              </p14:nvContentPartPr>
              <p14:xfrm>
                <a:off x="5430527" y="3630151"/>
                <a:ext cx="807480" cy="8820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AFBEB37-7F55-46E4-BB2B-69AAD6DD779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421527" y="3621151"/>
                  <a:ext cx="825120" cy="89964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Q13: Rate NWCCOG's membership as a value proposition for the cost of the dues: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21    Skipped: 1</a:t>
            </a:r>
          </a:p>
        </p:txBody>
      </p:sp>
      <p:pic>
        <p:nvPicPr>
          <p:cNvPr id="4" name="Picture 3" descr="table62454881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729264"/>
            <a:ext cx="7543800" cy="22098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04A26C1-A80C-470C-98B1-64D8D9E78D37}"/>
                  </a:ext>
                </a:extLst>
              </p14:cNvPr>
              <p14:cNvContentPartPr/>
              <p14:nvPr/>
            </p14:nvContentPartPr>
            <p14:xfrm>
              <a:off x="6036767" y="2977111"/>
              <a:ext cx="193680" cy="4914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04A26C1-A80C-470C-98B1-64D8D9E78D3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7767" y="2968471"/>
                <a:ext cx="211320" cy="509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299E489B-34D7-405E-BF82-478FA76E3293}"/>
              </a:ext>
            </a:extLst>
          </p:cNvPr>
          <p:cNvGrpSpPr/>
          <p:nvPr/>
        </p:nvGrpSpPr>
        <p:grpSpPr>
          <a:xfrm>
            <a:off x="6325847" y="2815111"/>
            <a:ext cx="1263600" cy="1715040"/>
            <a:chOff x="6325847" y="2815111"/>
            <a:chExt cx="1263600" cy="1715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5923C38D-A49B-4E60-B3E8-3FBBD9C8C641}"/>
                    </a:ext>
                  </a:extLst>
                </p14:cNvPr>
                <p14:cNvContentPartPr/>
                <p14:nvPr/>
              </p14:nvContentPartPr>
              <p14:xfrm>
                <a:off x="6325847" y="3092671"/>
                <a:ext cx="229680" cy="4478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923C38D-A49B-4E60-B3E8-3FBBD9C8C64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316847" y="3084031"/>
                  <a:ext cx="24732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9DB5FC05-C1AF-4BE6-965C-3BDE6E682D2C}"/>
                    </a:ext>
                  </a:extLst>
                </p14:cNvPr>
                <p14:cNvContentPartPr/>
                <p14:nvPr/>
              </p14:nvContentPartPr>
              <p14:xfrm>
                <a:off x="6611327" y="3039031"/>
                <a:ext cx="172080" cy="4147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9DB5FC05-C1AF-4BE6-965C-3BDE6E682D2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02687" y="3030031"/>
                  <a:ext cx="189720" cy="43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ACADDFA6-876F-42D8-932C-BB397B452679}"/>
                    </a:ext>
                  </a:extLst>
                </p14:cNvPr>
                <p14:cNvContentPartPr/>
                <p14:nvPr/>
              </p14:nvContentPartPr>
              <p14:xfrm>
                <a:off x="6848927" y="3021751"/>
                <a:ext cx="106200" cy="1206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ACADDFA6-876F-42D8-932C-BB397B45267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840287" y="3012751"/>
                  <a:ext cx="12384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6A3DC87B-EBD3-43A6-8E1A-49A491EB6915}"/>
                    </a:ext>
                  </a:extLst>
                </p14:cNvPr>
                <p14:cNvContentPartPr/>
                <p14:nvPr/>
              </p14:nvContentPartPr>
              <p14:xfrm>
                <a:off x="6953327" y="2926711"/>
                <a:ext cx="182520" cy="5637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6A3DC87B-EBD3-43A6-8E1A-49A491EB691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944327" y="2918071"/>
                  <a:ext cx="200160" cy="58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C526B9B-D785-4A3E-B6A4-BBE0BCA0987D}"/>
                    </a:ext>
                  </a:extLst>
                </p14:cNvPr>
                <p14:cNvContentPartPr/>
                <p14:nvPr/>
              </p14:nvContentPartPr>
              <p14:xfrm>
                <a:off x="7243847" y="2815111"/>
                <a:ext cx="90000" cy="3510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C526B9B-D785-4A3E-B6A4-BBE0BCA0987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235207" y="2806111"/>
                  <a:ext cx="107640" cy="36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3682541-83D8-40F6-A547-97CE70930BAA}"/>
                    </a:ext>
                  </a:extLst>
                </p14:cNvPr>
                <p14:cNvContentPartPr/>
                <p14:nvPr/>
              </p14:nvContentPartPr>
              <p14:xfrm>
                <a:off x="7389287" y="3345031"/>
                <a:ext cx="16920" cy="536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3682541-83D8-40F6-A547-97CE70930BA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380287" y="3336031"/>
                  <a:ext cx="3456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1157F7B8-BB47-499F-976E-B3A15F738A63}"/>
                    </a:ext>
                  </a:extLst>
                </p14:cNvPr>
                <p14:cNvContentPartPr/>
                <p14:nvPr/>
              </p14:nvContentPartPr>
              <p14:xfrm>
                <a:off x="6750287" y="3644911"/>
                <a:ext cx="839160" cy="8852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1157F7B8-BB47-499F-976E-B3A15F738A6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741647" y="3635911"/>
                  <a:ext cx="856800" cy="90288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Date Created: Wednesday, March 10, 2021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 Responses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t>Complete Responses: 22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Q1: Do you represent a municipality or county?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0</a:t>
            </a:r>
          </a:p>
        </p:txBody>
      </p:sp>
      <p:pic>
        <p:nvPicPr>
          <p:cNvPr id="4" name="Picture 3" descr="chart62454880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38" y="1049658"/>
            <a:ext cx="7310323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Q2: Are you an elected official or staff?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0</a:t>
            </a:r>
          </a:p>
        </p:txBody>
      </p:sp>
      <p:pic>
        <p:nvPicPr>
          <p:cNvPr id="4" name="Picture 3" descr="chart62454881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246664"/>
            <a:ext cx="7543800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Rate your perceived value of each of the following NWCCOG programs to the region: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0</a:t>
            </a:r>
          </a:p>
        </p:txBody>
      </p:sp>
      <p:pic>
        <p:nvPicPr>
          <p:cNvPr id="4" name="Picture 3" descr="table6245488040.png"/>
          <p:cNvPicPr>
            <a:picLocks noChangeAspect="1"/>
          </p:cNvPicPr>
          <p:nvPr/>
        </p:nvPicPr>
        <p:blipFill rotWithShape="1">
          <a:blip r:embed="rId2"/>
          <a:srcRect b="56248"/>
          <a:stretch/>
        </p:blipFill>
        <p:spPr>
          <a:xfrm>
            <a:off x="1473849" y="1031973"/>
            <a:ext cx="6079057" cy="368530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le6245488040.png"/>
          <p:cNvPicPr>
            <a:picLocks noChangeAspect="1"/>
          </p:cNvPicPr>
          <p:nvPr/>
        </p:nvPicPr>
        <p:blipFill rotWithShape="1">
          <a:blip r:embed="rId2"/>
          <a:srcRect t="43809"/>
          <a:stretch/>
        </p:blipFill>
        <p:spPr>
          <a:xfrm>
            <a:off x="1491243" y="251055"/>
            <a:ext cx="5717136" cy="459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5</a:t>
            </a:r>
            <a:r>
              <a:rPr dirty="0"/>
              <a:t>: Is your jurisdiction active or planning to be active in broadband efforts in coming years?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0</a:t>
            </a:r>
          </a:p>
        </p:txBody>
      </p:sp>
      <p:pic>
        <p:nvPicPr>
          <p:cNvPr id="4" name="Picture 3" descr="chart62454880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246664"/>
            <a:ext cx="7543800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Q6: Which of the following NWCCOG roles have been most of use to you in the past two years or so?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0</a:t>
            </a:r>
          </a:p>
        </p:txBody>
      </p:sp>
      <p:pic>
        <p:nvPicPr>
          <p:cNvPr id="4" name="Picture 3" descr="table624548806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842" y="1049658"/>
            <a:ext cx="5226314" cy="356901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B45E329-D837-40FA-94D0-DB35E4D9F341}"/>
                  </a:ext>
                </a:extLst>
              </p14:cNvPr>
              <p14:cNvContentPartPr/>
              <p14:nvPr/>
            </p14:nvContentPartPr>
            <p14:xfrm>
              <a:off x="5116607" y="4569391"/>
              <a:ext cx="8640" cy="133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B45E329-D837-40FA-94D0-DB35E4D9F3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07967" y="4560751"/>
                <a:ext cx="26280" cy="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67AD60C-58C0-48F8-BE8D-5EDC20FEB48F}"/>
                  </a:ext>
                </a:extLst>
              </p14:cNvPr>
              <p14:cNvContentPartPr/>
              <p14:nvPr/>
            </p14:nvContentPartPr>
            <p14:xfrm>
              <a:off x="3489407" y="4173391"/>
              <a:ext cx="1852560" cy="477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67AD60C-58C0-48F8-BE8D-5EDC20FEB48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80407" y="4164391"/>
                <a:ext cx="1870200" cy="49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4B07535-EB68-45E0-865F-371B89A7D2E7}"/>
                  </a:ext>
                </a:extLst>
              </p14:cNvPr>
              <p14:cNvContentPartPr/>
              <p14:nvPr/>
            </p14:nvContentPartPr>
            <p14:xfrm>
              <a:off x="4692167" y="3555991"/>
              <a:ext cx="73080" cy="1602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4B07535-EB68-45E0-865F-371B89A7D2E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683527" y="3547351"/>
                <a:ext cx="90720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58A10B21-E518-44DE-9279-8E40B630DAEC}"/>
                  </a:ext>
                </a:extLst>
              </p14:cNvPr>
              <p14:cNvContentPartPr/>
              <p14:nvPr/>
            </p14:nvContentPartPr>
            <p14:xfrm>
              <a:off x="5303087" y="2892871"/>
              <a:ext cx="128880" cy="1785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58A10B21-E518-44DE-9279-8E40B630DAE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294447" y="2883871"/>
                <a:ext cx="146520" cy="19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D5378A1C-C417-46CA-A646-C1EB4C77D590}"/>
                  </a:ext>
                </a:extLst>
              </p14:cNvPr>
              <p14:cNvContentPartPr/>
              <p14:nvPr/>
            </p14:nvContentPartPr>
            <p14:xfrm>
              <a:off x="4258007" y="2489311"/>
              <a:ext cx="84960" cy="2941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D5378A1C-C417-46CA-A646-C1EB4C77D59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249007" y="2480671"/>
                <a:ext cx="102600" cy="3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36CF6366-AB8B-4FF7-A69B-7C8782DFB07D}"/>
                  </a:ext>
                </a:extLst>
              </p14:cNvPr>
              <p14:cNvContentPartPr/>
              <p14:nvPr/>
            </p14:nvContentPartPr>
            <p14:xfrm>
              <a:off x="5319287" y="2526031"/>
              <a:ext cx="69120" cy="2444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36CF6366-AB8B-4FF7-A69B-7C8782DFB07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310647" y="2517391"/>
                <a:ext cx="86760" cy="2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BFDC38FD-63E8-4D81-993D-5E193807DB42}"/>
                  </a:ext>
                </a:extLst>
              </p14:cNvPr>
              <p14:cNvContentPartPr/>
              <p14:nvPr/>
            </p14:nvContentPartPr>
            <p14:xfrm>
              <a:off x="5324327" y="2212111"/>
              <a:ext cx="114480" cy="174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BFDC38FD-63E8-4D81-993D-5E193807DB4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315327" y="2203471"/>
                <a:ext cx="132120" cy="192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Q7: Which of the recent NWCCOG regional studies were useful to you and your peers?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0</a:t>
            </a:r>
          </a:p>
        </p:txBody>
      </p:sp>
      <p:pic>
        <p:nvPicPr>
          <p:cNvPr id="4" name="Picture 3" descr="table62454880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09" y="1049658"/>
            <a:ext cx="4043581" cy="356901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94012C0-FEDA-4E96-A546-E5B92F2218BC}"/>
                  </a:ext>
                </a:extLst>
              </p14:cNvPr>
              <p14:cNvContentPartPr/>
              <p14:nvPr/>
            </p14:nvContentPartPr>
            <p14:xfrm>
              <a:off x="4956047" y="3377791"/>
              <a:ext cx="87480" cy="198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94012C0-FEDA-4E96-A546-E5B92F2218B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47407" y="3369151"/>
                <a:ext cx="1051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57981F9-E7B9-4012-948D-D73214880068}"/>
                  </a:ext>
                </a:extLst>
              </p14:cNvPr>
              <p14:cNvContentPartPr/>
              <p14:nvPr/>
            </p14:nvContentPartPr>
            <p14:xfrm>
              <a:off x="4944887" y="3733471"/>
              <a:ext cx="104760" cy="1918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57981F9-E7B9-4012-948D-D7321488006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35887" y="3724471"/>
                <a:ext cx="122400" cy="20952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2C80AB5A-98B1-4797-95DA-F7915911DD51}"/>
              </a:ext>
            </a:extLst>
          </p:cNvPr>
          <p:cNvGrpSpPr/>
          <p:nvPr/>
        </p:nvGrpSpPr>
        <p:grpSpPr>
          <a:xfrm>
            <a:off x="3507047" y="1272511"/>
            <a:ext cx="477000" cy="561960"/>
            <a:chOff x="3507047" y="1272511"/>
            <a:chExt cx="477000" cy="561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F91493A2-E213-4CB7-BDAD-F3FFC9563CD2}"/>
                    </a:ext>
                  </a:extLst>
                </p14:cNvPr>
                <p14:cNvContentPartPr/>
                <p14:nvPr/>
              </p14:nvContentPartPr>
              <p14:xfrm>
                <a:off x="3735647" y="1272511"/>
                <a:ext cx="248400" cy="4831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F91493A2-E213-4CB7-BDAD-F3FFC9563CD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726647" y="1263511"/>
                  <a:ext cx="266040" cy="50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5DF76A72-46BC-4309-B2F1-3C3F0C3EF1BD}"/>
                    </a:ext>
                  </a:extLst>
                </p14:cNvPr>
                <p14:cNvContentPartPr/>
                <p14:nvPr/>
              </p14:nvContentPartPr>
              <p14:xfrm>
                <a:off x="3628727" y="1721431"/>
                <a:ext cx="21600" cy="46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5DF76A72-46BC-4309-B2F1-3C3F0C3EF1B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619727" y="1712431"/>
                  <a:ext cx="3924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FED5BA1A-1EAF-40F0-972C-1F9E9B717760}"/>
                    </a:ext>
                  </a:extLst>
                </p14:cNvPr>
                <p14:cNvContentPartPr/>
                <p14:nvPr/>
              </p14:nvContentPartPr>
              <p14:xfrm>
                <a:off x="3578687" y="1683991"/>
                <a:ext cx="373680" cy="1220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FED5BA1A-1EAF-40F0-972C-1F9E9B71776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569687" y="1675351"/>
                  <a:ext cx="39132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512AC54-C67B-4452-A9F3-E58D07E53802}"/>
                    </a:ext>
                  </a:extLst>
                </p14:cNvPr>
                <p14:cNvContentPartPr/>
                <p14:nvPr/>
              </p14:nvContentPartPr>
              <p14:xfrm>
                <a:off x="3507047" y="1683271"/>
                <a:ext cx="190800" cy="1512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512AC54-C67B-4452-A9F3-E58D07E5380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498407" y="1674271"/>
                  <a:ext cx="208440" cy="168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821EBA-54D9-4E38-AC5D-0F58A0771F1C}"/>
              </a:ext>
            </a:extLst>
          </p:cNvPr>
          <p:cNvGrpSpPr/>
          <p:nvPr/>
        </p:nvGrpSpPr>
        <p:grpSpPr>
          <a:xfrm>
            <a:off x="3555287" y="4144231"/>
            <a:ext cx="433440" cy="461160"/>
            <a:chOff x="3555287" y="4144231"/>
            <a:chExt cx="433440" cy="46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9AF8FE0-081E-44EE-BADC-AD316632EB62}"/>
                    </a:ext>
                  </a:extLst>
                </p14:cNvPr>
                <p14:cNvContentPartPr/>
                <p14:nvPr/>
              </p14:nvContentPartPr>
              <p14:xfrm>
                <a:off x="3740327" y="4144231"/>
                <a:ext cx="248400" cy="4611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9AF8FE0-081E-44EE-BADC-AD316632EB6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731327" y="4135591"/>
                  <a:ext cx="266040" cy="47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70857A7-2CFF-4DCF-B0EB-9BC91503E1B4}"/>
                    </a:ext>
                  </a:extLst>
                </p14:cNvPr>
                <p14:cNvContentPartPr/>
                <p14:nvPr/>
              </p14:nvContentPartPr>
              <p14:xfrm>
                <a:off x="3648527" y="4440871"/>
                <a:ext cx="332280" cy="1206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70857A7-2CFF-4DCF-B0EB-9BC91503E1B4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639527" y="4431871"/>
                  <a:ext cx="34992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2E2E7481-3B46-45CF-9642-9537F9FEEDD2}"/>
                    </a:ext>
                  </a:extLst>
                </p14:cNvPr>
                <p14:cNvContentPartPr/>
                <p14:nvPr/>
              </p14:nvContentPartPr>
              <p14:xfrm>
                <a:off x="3555287" y="4453831"/>
                <a:ext cx="137880" cy="1454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2E2E7481-3B46-45CF-9642-9537F9FEEDD2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546647" y="4445191"/>
                  <a:ext cx="155520" cy="16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7E13BEF-2534-4DF5-B404-C77EE1F8ED1D}"/>
              </a:ext>
            </a:extLst>
          </p:cNvPr>
          <p:cNvGrpSpPr/>
          <p:nvPr/>
        </p:nvGrpSpPr>
        <p:grpSpPr>
          <a:xfrm>
            <a:off x="6842447" y="1464751"/>
            <a:ext cx="471240" cy="316800"/>
            <a:chOff x="6842447" y="1464751"/>
            <a:chExt cx="471240" cy="316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EF5201A-346D-4A48-87AA-35872EA3DE3A}"/>
                    </a:ext>
                  </a:extLst>
                </p14:cNvPr>
                <p14:cNvContentPartPr/>
                <p14:nvPr/>
              </p14:nvContentPartPr>
              <p14:xfrm>
                <a:off x="6842447" y="1523791"/>
                <a:ext cx="160920" cy="1951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EF5201A-346D-4A48-87AA-35872EA3DE3A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833807" y="1514791"/>
                  <a:ext cx="17856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676AA323-54DE-4AE9-8CBF-E61287506B3A}"/>
                    </a:ext>
                  </a:extLst>
                </p14:cNvPr>
                <p14:cNvContentPartPr/>
                <p14:nvPr/>
              </p14:nvContentPartPr>
              <p14:xfrm>
                <a:off x="6884567" y="1464751"/>
                <a:ext cx="36720" cy="2451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676AA323-54DE-4AE9-8CBF-E61287506B3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875567" y="1456111"/>
                  <a:ext cx="5436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58ECB39-5A88-4697-9262-3965AC468E55}"/>
                    </a:ext>
                  </a:extLst>
                </p14:cNvPr>
                <p14:cNvContentPartPr/>
                <p14:nvPr/>
              </p14:nvContentPartPr>
              <p14:xfrm>
                <a:off x="6929927" y="1474471"/>
                <a:ext cx="27000" cy="3070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58ECB39-5A88-4697-9262-3965AC468E55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921287" y="1465471"/>
                  <a:ext cx="4464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A6339FF-0430-4C30-B484-460BF06F6C8C}"/>
                    </a:ext>
                  </a:extLst>
                </p14:cNvPr>
                <p14:cNvContentPartPr/>
                <p14:nvPr/>
              </p14:nvContentPartPr>
              <p14:xfrm>
                <a:off x="7095167" y="1469431"/>
                <a:ext cx="218520" cy="2206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A6339FF-0430-4C30-B484-460BF06F6C8C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086527" y="1460791"/>
                  <a:ext cx="23616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9C8977DB-2557-4BBC-9E94-23E528AB0245}"/>
                    </a:ext>
                  </a:extLst>
                </p14:cNvPr>
                <p14:cNvContentPartPr/>
                <p14:nvPr/>
              </p14:nvContentPartPr>
              <p14:xfrm>
                <a:off x="7170047" y="1502191"/>
                <a:ext cx="100440" cy="13968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9C8977DB-2557-4BBC-9E94-23E528AB0245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161047" y="1493551"/>
                  <a:ext cx="118080" cy="157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B62E6745-1A4A-4222-95B5-6743FD1CE7BC}"/>
                  </a:ext>
                </a:extLst>
              </p14:cNvPr>
              <p14:cNvContentPartPr/>
              <p14:nvPr/>
            </p14:nvContentPartPr>
            <p14:xfrm>
              <a:off x="7540487" y="1411831"/>
              <a:ext cx="108360" cy="2757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B62E6745-1A4A-4222-95B5-6743FD1CE7BC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531487" y="1402831"/>
                <a:ext cx="126000" cy="29340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B17795A1-3D10-4A21-A137-F9AB2DE3F691}"/>
              </a:ext>
            </a:extLst>
          </p:cNvPr>
          <p:cNvGrpSpPr/>
          <p:nvPr/>
        </p:nvGrpSpPr>
        <p:grpSpPr>
          <a:xfrm>
            <a:off x="6847487" y="4202551"/>
            <a:ext cx="645120" cy="415440"/>
            <a:chOff x="6847487" y="4202551"/>
            <a:chExt cx="645120" cy="415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40A43E26-A008-48F6-903F-F37EC56B7814}"/>
                    </a:ext>
                  </a:extLst>
                </p14:cNvPr>
                <p14:cNvContentPartPr/>
                <p14:nvPr/>
              </p14:nvContentPartPr>
              <p14:xfrm>
                <a:off x="6847487" y="4341871"/>
                <a:ext cx="173880" cy="1922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40A43E26-A008-48F6-903F-F37EC56B7814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838487" y="4332871"/>
                  <a:ext cx="19152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8F90CFD-F59C-4806-9FC8-282770804F7A}"/>
                    </a:ext>
                  </a:extLst>
                </p14:cNvPr>
                <p14:cNvContentPartPr/>
                <p14:nvPr/>
              </p14:nvContentPartPr>
              <p14:xfrm>
                <a:off x="6908327" y="4235671"/>
                <a:ext cx="19440" cy="3823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8F90CFD-F59C-4806-9FC8-282770804F7A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899687" y="4226671"/>
                  <a:ext cx="37080" cy="39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75BA56C-E6B2-4DCC-93E1-0CE013102544}"/>
                    </a:ext>
                  </a:extLst>
                </p14:cNvPr>
                <p14:cNvContentPartPr/>
                <p14:nvPr/>
              </p14:nvContentPartPr>
              <p14:xfrm>
                <a:off x="6930647" y="4202551"/>
                <a:ext cx="84240" cy="4107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75BA56C-E6B2-4DCC-93E1-0CE013102544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6921647" y="4193911"/>
                  <a:ext cx="101880" cy="42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096826F-6269-4A75-A54A-BB36DC950B8D}"/>
                    </a:ext>
                  </a:extLst>
                </p14:cNvPr>
                <p14:cNvContentPartPr/>
                <p14:nvPr/>
              </p14:nvContentPartPr>
              <p14:xfrm>
                <a:off x="7116047" y="4310911"/>
                <a:ext cx="212760" cy="2473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096826F-6269-4A75-A54A-BB36DC950B8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7107407" y="4302271"/>
                  <a:ext cx="23040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8340CFE-26A0-4A26-BCA1-141A697CD0E4}"/>
                    </a:ext>
                  </a:extLst>
                </p14:cNvPr>
                <p14:cNvContentPartPr/>
                <p14:nvPr/>
              </p14:nvContentPartPr>
              <p14:xfrm>
                <a:off x="7168247" y="4341151"/>
                <a:ext cx="56520" cy="1742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8340CFE-26A0-4A26-BCA1-141A697CD0E4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7159247" y="4332151"/>
                  <a:ext cx="7416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CCA159B4-C54D-48FC-BF21-B24765789F7D}"/>
                    </a:ext>
                  </a:extLst>
                </p14:cNvPr>
                <p14:cNvContentPartPr/>
                <p14:nvPr/>
              </p14:nvContentPartPr>
              <p14:xfrm>
                <a:off x="7396487" y="4312351"/>
                <a:ext cx="96120" cy="2530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CCA159B4-C54D-48FC-BF21-B24765789F7D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7387847" y="4303711"/>
                  <a:ext cx="113760" cy="2707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330</TotalTime>
  <Words>274</Words>
  <Application>Microsoft Office PowerPoint</Application>
  <PresentationFormat>On-screen Show (16:9)</PresentationFormat>
  <Paragraphs>26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 Presentation</vt:lpstr>
      <vt:lpstr>22</vt:lpstr>
      <vt:lpstr>Q1: Do you represent a municipality or county?</vt:lpstr>
      <vt:lpstr>Q2: Are you an elected official or staff?</vt:lpstr>
      <vt:lpstr>Q3: Rate your perceived value of each of the following NWCCOG programs to the region:</vt:lpstr>
      <vt:lpstr>PowerPoint Presentation</vt:lpstr>
      <vt:lpstr>Q5: Is your jurisdiction active or planning to be active in broadband efforts in coming years?</vt:lpstr>
      <vt:lpstr>Q6: Which of the following NWCCOG roles have been most of use to you in the past two years or so?</vt:lpstr>
      <vt:lpstr>Q7: Which of the recent NWCCOG regional studies were useful to you and your peers?</vt:lpstr>
      <vt:lpstr>Q8: Of the Member Service roles NWCCOG has provided in the past, rate the anticipated importance of these role into the future:</vt:lpstr>
      <vt:lpstr>PowerPoint Presentation</vt:lpstr>
      <vt:lpstr>Q9: NWCCOG is considering compiling a study of regional organizational lessons learned from the COVID crisis, would such an effort be of interest?</vt:lpstr>
      <vt:lpstr>Q10: NWCCOG is considering the following for further research for a possible report, please note whether this would be of interest or not</vt:lpstr>
      <vt:lpstr>Q13: Rate NWCCOG's membership as a value proposition for the cost of the dues: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Elaina Wiegand</cp:lastModifiedBy>
  <cp:revision>51</cp:revision>
  <dcterms:created xsi:type="dcterms:W3CDTF">2014-01-30T23:18:11Z</dcterms:created>
  <dcterms:modified xsi:type="dcterms:W3CDTF">2021-04-13T16:29:06Z</dcterms:modified>
</cp:coreProperties>
</file>