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6" r:id="rId5"/>
    <p:sldMasterId id="2147483671" r:id="rId6"/>
    <p:sldMasterId id="2147483681" r:id="rId7"/>
    <p:sldMasterId id="2147483686" r:id="rId8"/>
    <p:sldMasterId id="2147483695" r:id="rId9"/>
  </p:sldMasterIdLst>
  <p:notesMasterIdLst>
    <p:notesMasterId r:id="rId28"/>
  </p:notesMasterIdLst>
  <p:sldIdLst>
    <p:sldId id="326" r:id="rId10"/>
    <p:sldId id="2475" r:id="rId11"/>
    <p:sldId id="2495" r:id="rId12"/>
    <p:sldId id="2476" r:id="rId13"/>
    <p:sldId id="2492" r:id="rId14"/>
    <p:sldId id="2493" r:id="rId15"/>
    <p:sldId id="368" r:id="rId16"/>
    <p:sldId id="2488" r:id="rId17"/>
    <p:sldId id="405" r:id="rId18"/>
    <p:sldId id="2497" r:id="rId19"/>
    <p:sldId id="402" r:id="rId20"/>
    <p:sldId id="2494" r:id="rId21"/>
    <p:sldId id="401" r:id="rId22"/>
    <p:sldId id="2477" r:id="rId23"/>
    <p:sldId id="2496" r:id="rId24"/>
    <p:sldId id="2490" r:id="rId25"/>
    <p:sldId id="348" r:id="rId26"/>
    <p:sldId id="61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2E8D26-87DB-5CEE-93FF-7132AE4353C6}" name="Abbye Neel" initials="AN" userId="S::aneel@brendlegroup.com::5d1d1ffa-a0b2-4c91-ac89-2be636498c8c" providerId="AD"/>
  <p188:author id="{8EE49B60-AA74-9519-0620-8895E828D79C}" name="Sarah Kaye" initials="SK" userId="S::skaye@brendlegroup.com::c2ed8815-a82b-41b0-a16c-5392c7244645" providerId="AD"/>
  <p188:author id="{977FA168-E9E3-4304-71EB-C0002C98670E}" name="Laura Belanger" initials="LB" userId="S::laura.belanger@westernresources.org::ae251edf-16bc-4526-bc4e-56c6b7566021" providerId="AD"/>
  <p188:author id="{21C648EB-819B-2284-5129-38ED60EA1C0C}" name="Chelsea Benjamin" initials="CB" userId="S::chelsea.benjamin@westernresources.org::3aa35f55-6a29-48e2-b8b0-b771220f3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BDE79-7312-4756-9422-1FE45AAF3F7C}" v="463" dt="2025-06-17T14:33:49.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ye Neel" userId="5d1d1ffa-a0b2-4c91-ac89-2be636498c8c" providerId="ADAL" clId="{22002A3F-FDBF-46DF-B458-16D54A8BF801}"/>
    <pc:docChg chg="custSel delSld modSld">
      <pc:chgData name="Abbye Neel" userId="5d1d1ffa-a0b2-4c91-ac89-2be636498c8c" providerId="ADAL" clId="{22002A3F-FDBF-46DF-B458-16D54A8BF801}" dt="2025-05-28T22:40:09.035" v="122" actId="115"/>
      <pc:docMkLst>
        <pc:docMk/>
      </pc:docMkLst>
      <pc:sldChg chg="modSp mod">
        <pc:chgData name="Abbye Neel" userId="5d1d1ffa-a0b2-4c91-ac89-2be636498c8c" providerId="ADAL" clId="{22002A3F-FDBF-46DF-B458-16D54A8BF801}" dt="2025-05-28T22:37:21.447" v="112" actId="20577"/>
        <pc:sldMkLst>
          <pc:docMk/>
          <pc:sldMk cId="3688517942" sldId="326"/>
        </pc:sldMkLst>
        <pc:spChg chg="mod">
          <ac:chgData name="Abbye Neel" userId="5d1d1ffa-a0b2-4c91-ac89-2be636498c8c" providerId="ADAL" clId="{22002A3F-FDBF-46DF-B458-16D54A8BF801}" dt="2025-05-28T22:37:21.447" v="112" actId="20577"/>
          <ac:spMkLst>
            <pc:docMk/>
            <pc:sldMk cId="3688517942" sldId="326"/>
            <ac:spMk id="11" creationId="{AC179EEC-8376-D030-FDA5-358736E3F2C9}"/>
          </ac:spMkLst>
        </pc:spChg>
      </pc:sldChg>
      <pc:sldChg chg="modSp mod">
        <pc:chgData name="Abbye Neel" userId="5d1d1ffa-a0b2-4c91-ac89-2be636498c8c" providerId="ADAL" clId="{22002A3F-FDBF-46DF-B458-16D54A8BF801}" dt="2025-05-28T22:40:09.035" v="122" actId="115"/>
        <pc:sldMkLst>
          <pc:docMk/>
          <pc:sldMk cId="291392839" sldId="613"/>
        </pc:sldMkLst>
        <pc:spChg chg="mod">
          <ac:chgData name="Abbye Neel" userId="5d1d1ffa-a0b2-4c91-ac89-2be636498c8c" providerId="ADAL" clId="{22002A3F-FDBF-46DF-B458-16D54A8BF801}" dt="2025-05-28T22:40:09.035" v="122" actId="115"/>
          <ac:spMkLst>
            <pc:docMk/>
            <pc:sldMk cId="291392839" sldId="613"/>
            <ac:spMk id="10" creationId="{399B722D-F142-A4CC-319A-1F747E197F90}"/>
          </ac:spMkLst>
        </pc:spChg>
      </pc:sldChg>
      <pc:sldChg chg="delSp modSp del mod">
        <pc:chgData name="Abbye Neel" userId="5d1d1ffa-a0b2-4c91-ac89-2be636498c8c" providerId="ADAL" clId="{22002A3F-FDBF-46DF-B458-16D54A8BF801}" dt="2025-05-28T22:34:53.661" v="23" actId="47"/>
        <pc:sldMkLst>
          <pc:docMk/>
          <pc:sldMk cId="2381344295" sldId="2495"/>
        </pc:sldMkLst>
      </pc:sldChg>
    </pc:docChg>
  </pc:docChgLst>
  <pc:docChgLst>
    <pc:chgData name="Laura Belanger" userId="ae251edf-16bc-4526-bc4e-56c6b7566021" providerId="ADAL" clId="{FF6BDE79-7312-4756-9422-1FE45AAF3F7C}"/>
    <pc:docChg chg="undo redo custSel addSld delSld modSld sldOrd">
      <pc:chgData name="Laura Belanger" userId="ae251edf-16bc-4526-bc4e-56c6b7566021" providerId="ADAL" clId="{FF6BDE79-7312-4756-9422-1FE45AAF3F7C}" dt="2025-06-17T14:33:58.764" v="3357" actId="1076"/>
      <pc:docMkLst>
        <pc:docMk/>
      </pc:docMkLst>
      <pc:sldChg chg="add del ord">
        <pc:chgData name="Laura Belanger" userId="ae251edf-16bc-4526-bc4e-56c6b7566021" providerId="ADAL" clId="{FF6BDE79-7312-4756-9422-1FE45AAF3F7C}" dt="2025-06-16T16:45:00.239" v="2843" actId="47"/>
        <pc:sldMkLst>
          <pc:docMk/>
          <pc:sldMk cId="3361710455" sldId="313"/>
        </pc:sldMkLst>
      </pc:sldChg>
      <pc:sldChg chg="modSp mod">
        <pc:chgData name="Laura Belanger" userId="ae251edf-16bc-4526-bc4e-56c6b7566021" providerId="ADAL" clId="{FF6BDE79-7312-4756-9422-1FE45AAF3F7C}" dt="2025-06-11T19:02:19.415" v="124" actId="6549"/>
        <pc:sldMkLst>
          <pc:docMk/>
          <pc:sldMk cId="3688517942" sldId="326"/>
        </pc:sldMkLst>
        <pc:spChg chg="mod">
          <ac:chgData name="Laura Belanger" userId="ae251edf-16bc-4526-bc4e-56c6b7566021" providerId="ADAL" clId="{FF6BDE79-7312-4756-9422-1FE45AAF3F7C}" dt="2025-06-11T19:02:19.415" v="124" actId="6549"/>
          <ac:spMkLst>
            <pc:docMk/>
            <pc:sldMk cId="3688517942" sldId="326"/>
            <ac:spMk id="11" creationId="{AC179EEC-8376-D030-FDA5-358736E3F2C9}"/>
          </ac:spMkLst>
        </pc:spChg>
      </pc:sldChg>
      <pc:sldChg chg="modSp mod">
        <pc:chgData name="Laura Belanger" userId="ae251edf-16bc-4526-bc4e-56c6b7566021" providerId="ADAL" clId="{FF6BDE79-7312-4756-9422-1FE45AAF3F7C}" dt="2025-06-16T17:05:59.557" v="3345" actId="948"/>
        <pc:sldMkLst>
          <pc:docMk/>
          <pc:sldMk cId="2471584969" sldId="348"/>
        </pc:sldMkLst>
        <pc:spChg chg="mod">
          <ac:chgData name="Laura Belanger" userId="ae251edf-16bc-4526-bc4e-56c6b7566021" providerId="ADAL" clId="{FF6BDE79-7312-4756-9422-1FE45AAF3F7C}" dt="2025-06-16T17:05:59.557" v="3345" actId="948"/>
          <ac:spMkLst>
            <pc:docMk/>
            <pc:sldMk cId="2471584969" sldId="348"/>
            <ac:spMk id="12" creationId="{5CF4CA85-48BF-1F45-1CB1-3B77E6D535CC}"/>
          </ac:spMkLst>
        </pc:spChg>
      </pc:sldChg>
      <pc:sldChg chg="addSp delSp modSp mod ord">
        <pc:chgData name="Laura Belanger" userId="ae251edf-16bc-4526-bc4e-56c6b7566021" providerId="ADAL" clId="{FF6BDE79-7312-4756-9422-1FE45AAF3F7C}" dt="2025-06-16T16:44:56.460" v="2842" actId="14100"/>
        <pc:sldMkLst>
          <pc:docMk/>
          <pc:sldMk cId="2730128801" sldId="368"/>
        </pc:sldMkLst>
        <pc:spChg chg="del mod">
          <ac:chgData name="Laura Belanger" userId="ae251edf-16bc-4526-bc4e-56c6b7566021" providerId="ADAL" clId="{FF6BDE79-7312-4756-9422-1FE45AAF3F7C}" dt="2025-06-16T16:40:58.520" v="2802" actId="478"/>
          <ac:spMkLst>
            <pc:docMk/>
            <pc:sldMk cId="2730128801" sldId="368"/>
            <ac:spMk id="2" creationId="{79E871D1-E5EC-9623-500E-462067C08656}"/>
          </ac:spMkLst>
        </pc:spChg>
        <pc:spChg chg="mod">
          <ac:chgData name="Laura Belanger" userId="ae251edf-16bc-4526-bc4e-56c6b7566021" providerId="ADAL" clId="{FF6BDE79-7312-4756-9422-1FE45AAF3F7C}" dt="2025-06-16T16:43:03.666" v="2831" actId="1076"/>
          <ac:spMkLst>
            <pc:docMk/>
            <pc:sldMk cId="2730128801" sldId="368"/>
            <ac:spMk id="3" creationId="{DF835D4B-169C-FEA1-49C8-45F3AFE87786}"/>
          </ac:spMkLst>
        </pc:spChg>
        <pc:spChg chg="add del mod">
          <ac:chgData name="Laura Belanger" userId="ae251edf-16bc-4526-bc4e-56c6b7566021" providerId="ADAL" clId="{FF6BDE79-7312-4756-9422-1FE45AAF3F7C}" dt="2025-06-16T16:42:09.849" v="2821" actId="478"/>
          <ac:spMkLst>
            <pc:docMk/>
            <pc:sldMk cId="2730128801" sldId="368"/>
            <ac:spMk id="4" creationId="{5BC37710-627F-6A16-23D9-6BC37B4D1E01}"/>
          </ac:spMkLst>
        </pc:spChg>
        <pc:spChg chg="del mod">
          <ac:chgData name="Laura Belanger" userId="ae251edf-16bc-4526-bc4e-56c6b7566021" providerId="ADAL" clId="{FF6BDE79-7312-4756-9422-1FE45AAF3F7C}" dt="2025-06-16T16:41:00.211" v="2804" actId="478"/>
          <ac:spMkLst>
            <pc:docMk/>
            <pc:sldMk cId="2730128801" sldId="368"/>
            <ac:spMk id="10" creationId="{0DFEFE12-3821-210E-A973-B28BB18EF35C}"/>
          </ac:spMkLst>
        </pc:spChg>
        <pc:spChg chg="add del mod">
          <ac:chgData name="Laura Belanger" userId="ae251edf-16bc-4526-bc4e-56c6b7566021" providerId="ADAL" clId="{FF6BDE79-7312-4756-9422-1FE45AAF3F7C}" dt="2025-06-16T16:42:27.521" v="2822" actId="478"/>
          <ac:spMkLst>
            <pc:docMk/>
            <pc:sldMk cId="2730128801" sldId="368"/>
            <ac:spMk id="11" creationId="{37968AF4-D20F-9CA9-C83C-11DFB9C7F0A8}"/>
          </ac:spMkLst>
        </pc:spChg>
        <pc:spChg chg="add del mod">
          <ac:chgData name="Laura Belanger" userId="ae251edf-16bc-4526-bc4e-56c6b7566021" providerId="ADAL" clId="{FF6BDE79-7312-4756-9422-1FE45AAF3F7C}" dt="2025-06-16T16:42:29.337" v="2823" actId="478"/>
          <ac:spMkLst>
            <pc:docMk/>
            <pc:sldMk cId="2730128801" sldId="368"/>
            <ac:spMk id="12" creationId="{7F9FCD90-9B9F-2217-E209-CD13A3180048}"/>
          </ac:spMkLst>
        </pc:spChg>
        <pc:spChg chg="add del mod">
          <ac:chgData name="Laura Belanger" userId="ae251edf-16bc-4526-bc4e-56c6b7566021" providerId="ADAL" clId="{FF6BDE79-7312-4756-9422-1FE45AAF3F7C}" dt="2025-06-16T16:42:30.504" v="2824" actId="478"/>
          <ac:spMkLst>
            <pc:docMk/>
            <pc:sldMk cId="2730128801" sldId="368"/>
            <ac:spMk id="13" creationId="{9F289667-52E9-71F5-FF8C-17E9EFE0291E}"/>
          </ac:spMkLst>
        </pc:spChg>
        <pc:graphicFrameChg chg="mod modGraphic">
          <ac:chgData name="Laura Belanger" userId="ae251edf-16bc-4526-bc4e-56c6b7566021" providerId="ADAL" clId="{FF6BDE79-7312-4756-9422-1FE45AAF3F7C}" dt="2025-06-16T16:43:22.004" v="2834" actId="1076"/>
          <ac:graphicFrameMkLst>
            <pc:docMk/>
            <pc:sldMk cId="2730128801" sldId="368"/>
            <ac:graphicFrameMk id="5" creationId="{E37DD7DD-B95A-DF42-E201-A97D8730C895}"/>
          </ac:graphicFrameMkLst>
        </pc:graphicFrameChg>
        <pc:picChg chg="add mod">
          <ac:chgData name="Laura Belanger" userId="ae251edf-16bc-4526-bc4e-56c6b7566021" providerId="ADAL" clId="{FF6BDE79-7312-4756-9422-1FE45AAF3F7C}" dt="2025-06-16T16:44:56.460" v="2842" actId="14100"/>
          <ac:picMkLst>
            <pc:docMk/>
            <pc:sldMk cId="2730128801" sldId="368"/>
            <ac:picMk id="6" creationId="{67869096-97E5-F371-0B44-C7CE051F79CF}"/>
          </ac:picMkLst>
        </pc:picChg>
      </pc:sldChg>
      <pc:sldChg chg="modSp">
        <pc:chgData name="Laura Belanger" userId="ae251edf-16bc-4526-bc4e-56c6b7566021" providerId="ADAL" clId="{FF6BDE79-7312-4756-9422-1FE45AAF3F7C}" dt="2025-06-16T16:56:55.351" v="3173" actId="20577"/>
        <pc:sldMkLst>
          <pc:docMk/>
          <pc:sldMk cId="2180844632" sldId="401"/>
        </pc:sldMkLst>
        <pc:graphicFrameChg chg="mod">
          <ac:chgData name="Laura Belanger" userId="ae251edf-16bc-4526-bc4e-56c6b7566021" providerId="ADAL" clId="{FF6BDE79-7312-4756-9422-1FE45AAF3F7C}" dt="2025-06-16T16:56:55.351" v="3173" actId="20577"/>
          <ac:graphicFrameMkLst>
            <pc:docMk/>
            <pc:sldMk cId="2180844632" sldId="401"/>
            <ac:graphicFrameMk id="13" creationId="{C62A1365-2B10-3775-8649-F2B72C63A5DA}"/>
          </ac:graphicFrameMkLst>
        </pc:graphicFrameChg>
      </pc:sldChg>
      <pc:sldChg chg="modSp mod">
        <pc:chgData name="Laura Belanger" userId="ae251edf-16bc-4526-bc4e-56c6b7566021" providerId="ADAL" clId="{FF6BDE79-7312-4756-9422-1FE45AAF3F7C}" dt="2025-06-16T16:52:23.593" v="2939" actId="20577"/>
        <pc:sldMkLst>
          <pc:docMk/>
          <pc:sldMk cId="4004983712" sldId="402"/>
        </pc:sldMkLst>
        <pc:graphicFrameChg chg="mod modGraphic">
          <ac:chgData name="Laura Belanger" userId="ae251edf-16bc-4526-bc4e-56c6b7566021" providerId="ADAL" clId="{FF6BDE79-7312-4756-9422-1FE45AAF3F7C}" dt="2025-06-16T16:52:23.593" v="2939" actId="20577"/>
          <ac:graphicFrameMkLst>
            <pc:docMk/>
            <pc:sldMk cId="4004983712" sldId="402"/>
            <ac:graphicFrameMk id="5" creationId="{77934358-5503-E438-94E6-1050588AA90B}"/>
          </ac:graphicFrameMkLst>
        </pc:graphicFrameChg>
      </pc:sldChg>
      <pc:sldChg chg="addSp delSp modSp add mod modNotes">
        <pc:chgData name="Laura Belanger" userId="ae251edf-16bc-4526-bc4e-56c6b7566021" providerId="ADAL" clId="{FF6BDE79-7312-4756-9422-1FE45AAF3F7C}" dt="2025-06-16T17:04:07.737" v="3221" actId="478"/>
        <pc:sldMkLst>
          <pc:docMk/>
          <pc:sldMk cId="3672037892" sldId="405"/>
        </pc:sldMkLst>
        <pc:spChg chg="add del mod">
          <ac:chgData name="Laura Belanger" userId="ae251edf-16bc-4526-bc4e-56c6b7566021" providerId="ADAL" clId="{FF6BDE79-7312-4756-9422-1FE45AAF3F7C}" dt="2025-06-16T16:47:20.979" v="2845" actId="1076"/>
          <ac:spMkLst>
            <pc:docMk/>
            <pc:sldMk cId="3672037892" sldId="405"/>
            <ac:spMk id="2" creationId="{D9E3F173-C577-04BB-17D8-5333A471C39B}"/>
          </ac:spMkLst>
        </pc:spChg>
        <pc:spChg chg="mod">
          <ac:chgData name="Laura Belanger" userId="ae251edf-16bc-4526-bc4e-56c6b7566021" providerId="ADAL" clId="{FF6BDE79-7312-4756-9422-1FE45AAF3F7C}" dt="2025-06-11T20:37:52.639" v="2240" actId="6549"/>
          <ac:spMkLst>
            <pc:docMk/>
            <pc:sldMk cId="3672037892" sldId="405"/>
            <ac:spMk id="3" creationId="{AB7DCEF3-51F1-5366-450D-1FE07D62E5A9}"/>
          </ac:spMkLst>
        </pc:spChg>
      </pc:sldChg>
      <pc:sldChg chg="modSp mod">
        <pc:chgData name="Laura Belanger" userId="ae251edf-16bc-4526-bc4e-56c6b7566021" providerId="ADAL" clId="{FF6BDE79-7312-4756-9422-1FE45AAF3F7C}" dt="2025-06-11T20:44:44.755" v="2505" actId="6549"/>
        <pc:sldMkLst>
          <pc:docMk/>
          <pc:sldMk cId="291392839" sldId="613"/>
        </pc:sldMkLst>
        <pc:spChg chg="mod">
          <ac:chgData name="Laura Belanger" userId="ae251edf-16bc-4526-bc4e-56c6b7566021" providerId="ADAL" clId="{FF6BDE79-7312-4756-9422-1FE45AAF3F7C}" dt="2025-06-11T20:44:44.755" v="2505" actId="6549"/>
          <ac:spMkLst>
            <pc:docMk/>
            <pc:sldMk cId="291392839" sldId="613"/>
            <ac:spMk id="10" creationId="{399B722D-F142-A4CC-319A-1F747E197F90}"/>
          </ac:spMkLst>
        </pc:spChg>
      </pc:sldChg>
      <pc:sldChg chg="modSp mod">
        <pc:chgData name="Laura Belanger" userId="ae251edf-16bc-4526-bc4e-56c6b7566021" providerId="ADAL" clId="{FF6BDE79-7312-4756-9422-1FE45AAF3F7C}" dt="2025-06-16T16:35:44.451" v="2697" actId="20577"/>
        <pc:sldMkLst>
          <pc:docMk/>
          <pc:sldMk cId="69339782" sldId="2475"/>
        </pc:sldMkLst>
        <pc:spChg chg="mod">
          <ac:chgData name="Laura Belanger" userId="ae251edf-16bc-4526-bc4e-56c6b7566021" providerId="ADAL" clId="{FF6BDE79-7312-4756-9422-1FE45AAF3F7C}" dt="2025-06-16T16:35:44.451" v="2697" actId="20577"/>
          <ac:spMkLst>
            <pc:docMk/>
            <pc:sldMk cId="69339782" sldId="2475"/>
            <ac:spMk id="3" creationId="{8B9DB54B-9A6E-454F-5D2A-9A7E9D41087A}"/>
          </ac:spMkLst>
        </pc:spChg>
      </pc:sldChg>
      <pc:sldChg chg="delSp modSp mod ord modNotes">
        <pc:chgData name="Laura Belanger" userId="ae251edf-16bc-4526-bc4e-56c6b7566021" providerId="ADAL" clId="{FF6BDE79-7312-4756-9422-1FE45AAF3F7C}" dt="2025-06-16T17:03:45.736" v="3219" actId="478"/>
        <pc:sldMkLst>
          <pc:docMk/>
          <pc:sldMk cId="1402902014" sldId="2476"/>
        </pc:sldMkLst>
        <pc:spChg chg="mod">
          <ac:chgData name="Laura Belanger" userId="ae251edf-16bc-4526-bc4e-56c6b7566021" providerId="ADAL" clId="{FF6BDE79-7312-4756-9422-1FE45AAF3F7C}" dt="2025-06-11T20:25:36.264" v="2002" actId="6549"/>
          <ac:spMkLst>
            <pc:docMk/>
            <pc:sldMk cId="1402902014" sldId="2476"/>
            <ac:spMk id="2" creationId="{ABE54213-2138-B0AE-0B24-34D2AC412A25}"/>
          </ac:spMkLst>
        </pc:spChg>
        <pc:spChg chg="mod">
          <ac:chgData name="Laura Belanger" userId="ae251edf-16bc-4526-bc4e-56c6b7566021" providerId="ADAL" clId="{FF6BDE79-7312-4756-9422-1FE45AAF3F7C}" dt="2025-06-11T19:57:11.827" v="1836" actId="948"/>
          <ac:spMkLst>
            <pc:docMk/>
            <pc:sldMk cId="1402902014" sldId="2476"/>
            <ac:spMk id="4" creationId="{FD2C0DA3-D03A-AA9F-6739-2D4226BBB9E6}"/>
          </ac:spMkLst>
        </pc:spChg>
        <pc:spChg chg="mod">
          <ac:chgData name="Laura Belanger" userId="ae251edf-16bc-4526-bc4e-56c6b7566021" providerId="ADAL" clId="{FF6BDE79-7312-4756-9422-1FE45AAF3F7C}" dt="2025-06-16T16:37:01.285" v="2753" actId="27636"/>
          <ac:spMkLst>
            <pc:docMk/>
            <pc:sldMk cId="1402902014" sldId="2476"/>
            <ac:spMk id="5" creationId="{2B349542-B153-5416-A2CF-FF5AF6D2892A}"/>
          </ac:spMkLst>
        </pc:spChg>
        <pc:spChg chg="mod">
          <ac:chgData name="Laura Belanger" userId="ae251edf-16bc-4526-bc4e-56c6b7566021" providerId="ADAL" clId="{FF6BDE79-7312-4756-9422-1FE45AAF3F7C}" dt="2025-06-16T16:36:46.002" v="2738" actId="114"/>
          <ac:spMkLst>
            <pc:docMk/>
            <pc:sldMk cId="1402902014" sldId="2476"/>
            <ac:spMk id="6" creationId="{E93E8ED7-8283-80CB-8000-652EE511447B}"/>
          </ac:spMkLst>
        </pc:spChg>
        <pc:spChg chg="mod">
          <ac:chgData name="Laura Belanger" userId="ae251edf-16bc-4526-bc4e-56c6b7566021" providerId="ADAL" clId="{FF6BDE79-7312-4756-9422-1FE45AAF3F7C}" dt="2025-06-11T20:24:57.945" v="1971" actId="20577"/>
          <ac:spMkLst>
            <pc:docMk/>
            <pc:sldMk cId="1402902014" sldId="2476"/>
            <ac:spMk id="8" creationId="{B88D8E44-0785-BD41-C800-56CE0EBC3009}"/>
          </ac:spMkLst>
        </pc:spChg>
      </pc:sldChg>
      <pc:sldChg chg="modSp mod">
        <pc:chgData name="Laura Belanger" userId="ae251edf-16bc-4526-bc4e-56c6b7566021" providerId="ADAL" clId="{FF6BDE79-7312-4756-9422-1FE45AAF3F7C}" dt="2025-06-16T16:57:30.500" v="3174" actId="1076"/>
        <pc:sldMkLst>
          <pc:docMk/>
          <pc:sldMk cId="3901190647" sldId="2477"/>
        </pc:sldMkLst>
        <pc:spChg chg="mod">
          <ac:chgData name="Laura Belanger" userId="ae251edf-16bc-4526-bc4e-56c6b7566021" providerId="ADAL" clId="{FF6BDE79-7312-4756-9422-1FE45AAF3F7C}" dt="2025-06-16T16:57:30.500" v="3174" actId="1076"/>
          <ac:spMkLst>
            <pc:docMk/>
            <pc:sldMk cId="3901190647" sldId="2477"/>
            <ac:spMk id="8" creationId="{7F7B03DF-1D3B-2733-0753-1CB7C678E710}"/>
          </ac:spMkLst>
        </pc:spChg>
      </pc:sldChg>
      <pc:sldChg chg="modSp del mod">
        <pc:chgData name="Laura Belanger" userId="ae251edf-16bc-4526-bc4e-56c6b7566021" providerId="ADAL" clId="{FF6BDE79-7312-4756-9422-1FE45AAF3F7C}" dt="2025-06-16T16:45:45.705" v="2844" actId="47"/>
        <pc:sldMkLst>
          <pc:docMk/>
          <pc:sldMk cId="3365225764" sldId="2484"/>
        </pc:sldMkLst>
      </pc:sldChg>
      <pc:sldChg chg="modSp mod">
        <pc:chgData name="Laura Belanger" userId="ae251edf-16bc-4526-bc4e-56c6b7566021" providerId="ADAL" clId="{FF6BDE79-7312-4756-9422-1FE45AAF3F7C}" dt="2025-06-11T19:15:38.791" v="954" actId="27636"/>
        <pc:sldMkLst>
          <pc:docMk/>
          <pc:sldMk cId="491527389" sldId="2488"/>
        </pc:sldMkLst>
        <pc:spChg chg="mod">
          <ac:chgData name="Laura Belanger" userId="ae251edf-16bc-4526-bc4e-56c6b7566021" providerId="ADAL" clId="{FF6BDE79-7312-4756-9422-1FE45AAF3F7C}" dt="2025-06-11T19:15:38.791" v="954" actId="27636"/>
          <ac:spMkLst>
            <pc:docMk/>
            <pc:sldMk cId="491527389" sldId="2488"/>
            <ac:spMk id="2" creationId="{C32534BD-6A77-C9C0-0006-98CBCD5A5059}"/>
          </ac:spMkLst>
        </pc:spChg>
      </pc:sldChg>
      <pc:sldChg chg="modSp mod modNotes">
        <pc:chgData name="Laura Belanger" userId="ae251edf-16bc-4526-bc4e-56c6b7566021" providerId="ADAL" clId="{FF6BDE79-7312-4756-9422-1FE45AAF3F7C}" dt="2025-06-16T17:04:45.429" v="3224" actId="478"/>
        <pc:sldMkLst>
          <pc:docMk/>
          <pc:sldMk cId="2078023247" sldId="2490"/>
        </pc:sldMkLst>
        <pc:spChg chg="mod">
          <ac:chgData name="Laura Belanger" userId="ae251edf-16bc-4526-bc4e-56c6b7566021" providerId="ADAL" clId="{FF6BDE79-7312-4756-9422-1FE45AAF3F7C}" dt="2025-06-11T20:44:06.855" v="2464" actId="404"/>
          <ac:spMkLst>
            <pc:docMk/>
            <pc:sldMk cId="2078023247" sldId="2490"/>
            <ac:spMk id="4" creationId="{DE94E4A4-AE62-20E3-5B69-B997FFBEC51F}"/>
          </ac:spMkLst>
        </pc:spChg>
        <pc:picChg chg="mod">
          <ac:chgData name="Laura Belanger" userId="ae251edf-16bc-4526-bc4e-56c6b7566021" providerId="ADAL" clId="{FF6BDE79-7312-4756-9422-1FE45AAF3F7C}" dt="2025-06-11T19:51:25.227" v="1652" actId="1076"/>
          <ac:picMkLst>
            <pc:docMk/>
            <pc:sldMk cId="2078023247" sldId="2490"/>
            <ac:picMk id="7" creationId="{65E787F8-BD67-39BB-913A-5D194664EF5B}"/>
          </ac:picMkLst>
        </pc:picChg>
      </pc:sldChg>
      <pc:sldChg chg="delSp modSp mod ord modNotes">
        <pc:chgData name="Laura Belanger" userId="ae251edf-16bc-4526-bc4e-56c6b7566021" providerId="ADAL" clId="{FF6BDE79-7312-4756-9422-1FE45AAF3F7C}" dt="2025-06-16T17:03:51.971" v="3220" actId="478"/>
        <pc:sldMkLst>
          <pc:docMk/>
          <pc:sldMk cId="2997836656" sldId="2492"/>
        </pc:sldMkLst>
        <pc:spChg chg="mod">
          <ac:chgData name="Laura Belanger" userId="ae251edf-16bc-4526-bc4e-56c6b7566021" providerId="ADAL" clId="{FF6BDE79-7312-4756-9422-1FE45AAF3F7C}" dt="2025-06-11T20:24:23.755" v="1946" actId="1076"/>
          <ac:spMkLst>
            <pc:docMk/>
            <pc:sldMk cId="2997836656" sldId="2492"/>
            <ac:spMk id="26" creationId="{18AFEF9D-B89E-9B11-2CC4-E3475F3A70BC}"/>
          </ac:spMkLst>
        </pc:spChg>
        <pc:picChg chg="mod">
          <ac:chgData name="Laura Belanger" userId="ae251edf-16bc-4526-bc4e-56c6b7566021" providerId="ADAL" clId="{FF6BDE79-7312-4756-9422-1FE45AAF3F7C}" dt="2025-06-11T20:24:27.214" v="1947" actId="1076"/>
          <ac:picMkLst>
            <pc:docMk/>
            <pc:sldMk cId="2997836656" sldId="2492"/>
            <ac:picMk id="22" creationId="{9C258048-9840-1AA7-3409-3A9B146BC1B5}"/>
          </ac:picMkLst>
        </pc:picChg>
      </pc:sldChg>
      <pc:sldChg chg="modSp mod ord">
        <pc:chgData name="Laura Belanger" userId="ae251edf-16bc-4526-bc4e-56c6b7566021" providerId="ADAL" clId="{FF6BDE79-7312-4756-9422-1FE45AAF3F7C}" dt="2025-06-11T20:27:24.324" v="2015"/>
        <pc:sldMkLst>
          <pc:docMk/>
          <pc:sldMk cId="2202732183" sldId="2493"/>
        </pc:sldMkLst>
        <pc:spChg chg="mod">
          <ac:chgData name="Laura Belanger" userId="ae251edf-16bc-4526-bc4e-56c6b7566021" providerId="ADAL" clId="{FF6BDE79-7312-4756-9422-1FE45AAF3F7C}" dt="2025-06-11T19:42:13.787" v="1551" actId="1076"/>
          <ac:spMkLst>
            <pc:docMk/>
            <pc:sldMk cId="2202732183" sldId="2493"/>
            <ac:spMk id="26" creationId="{D4E9B020-1D08-320F-7F1B-8163A31BF3DE}"/>
          </ac:spMkLst>
        </pc:spChg>
        <pc:picChg chg="mod">
          <ac:chgData name="Laura Belanger" userId="ae251edf-16bc-4526-bc4e-56c6b7566021" providerId="ADAL" clId="{FF6BDE79-7312-4756-9422-1FE45AAF3F7C}" dt="2025-06-11T19:42:18.138" v="1552" actId="1076"/>
          <ac:picMkLst>
            <pc:docMk/>
            <pc:sldMk cId="2202732183" sldId="2493"/>
            <ac:picMk id="5" creationId="{42B7486C-A59B-AF82-0CC5-9AE823A48639}"/>
          </ac:picMkLst>
        </pc:picChg>
      </pc:sldChg>
      <pc:sldChg chg="addSp delSp modSp mod">
        <pc:chgData name="Laura Belanger" userId="ae251edf-16bc-4526-bc4e-56c6b7566021" providerId="ADAL" clId="{FF6BDE79-7312-4756-9422-1FE45AAF3F7C}" dt="2025-06-17T14:33:58.764" v="3357" actId="1076"/>
        <pc:sldMkLst>
          <pc:docMk/>
          <pc:sldMk cId="4033190938" sldId="2494"/>
        </pc:sldMkLst>
        <pc:spChg chg="mod">
          <ac:chgData name="Laura Belanger" userId="ae251edf-16bc-4526-bc4e-56c6b7566021" providerId="ADAL" clId="{FF6BDE79-7312-4756-9422-1FE45AAF3F7C}" dt="2025-06-11T19:42:37.643" v="1573" actId="20577"/>
          <ac:spMkLst>
            <pc:docMk/>
            <pc:sldMk cId="4033190938" sldId="2494"/>
            <ac:spMk id="3" creationId="{1D9CFD03-7166-72E7-5908-F03D1E86111F}"/>
          </ac:spMkLst>
        </pc:spChg>
        <pc:spChg chg="add del">
          <ac:chgData name="Laura Belanger" userId="ae251edf-16bc-4526-bc4e-56c6b7566021" providerId="ADAL" clId="{FF6BDE79-7312-4756-9422-1FE45AAF3F7C}" dt="2025-06-17T14:33:18.030" v="3351" actId="478"/>
          <ac:spMkLst>
            <pc:docMk/>
            <pc:sldMk cId="4033190938" sldId="2494"/>
            <ac:spMk id="4" creationId="{FFE14DDE-4640-9E69-55AD-877451A90BB0}"/>
          </ac:spMkLst>
        </pc:spChg>
        <pc:spChg chg="add del">
          <ac:chgData name="Laura Belanger" userId="ae251edf-16bc-4526-bc4e-56c6b7566021" providerId="ADAL" clId="{FF6BDE79-7312-4756-9422-1FE45AAF3F7C}" dt="2025-06-17T14:33:27.304" v="3353" actId="478"/>
          <ac:spMkLst>
            <pc:docMk/>
            <pc:sldMk cId="4033190938" sldId="2494"/>
            <ac:spMk id="6" creationId="{A4F4948A-3F69-4610-18FC-AE125CBB7550}"/>
          </ac:spMkLst>
        </pc:spChg>
        <pc:graphicFrameChg chg="del mod">
          <ac:chgData name="Laura Belanger" userId="ae251edf-16bc-4526-bc4e-56c6b7566021" providerId="ADAL" clId="{FF6BDE79-7312-4756-9422-1FE45AAF3F7C}" dt="2025-06-17T14:33:11.221" v="3349" actId="478"/>
          <ac:graphicFrameMkLst>
            <pc:docMk/>
            <pc:sldMk cId="4033190938" sldId="2494"/>
            <ac:graphicFrameMk id="9" creationId="{114F50E5-8723-71AC-0103-A399A4F0F144}"/>
          </ac:graphicFrameMkLst>
        </pc:graphicFrameChg>
        <pc:picChg chg="add mod">
          <ac:chgData name="Laura Belanger" userId="ae251edf-16bc-4526-bc4e-56c6b7566021" providerId="ADAL" clId="{FF6BDE79-7312-4756-9422-1FE45AAF3F7C}" dt="2025-06-17T14:33:58.764" v="3357" actId="1076"/>
          <ac:picMkLst>
            <pc:docMk/>
            <pc:sldMk cId="4033190938" sldId="2494"/>
            <ac:picMk id="7" creationId="{B89706E0-8268-2FF6-351C-372221BCCCB9}"/>
          </ac:picMkLst>
        </pc:picChg>
      </pc:sldChg>
      <pc:sldChg chg="addSp delSp modSp add mod">
        <pc:chgData name="Laura Belanger" userId="ae251edf-16bc-4526-bc4e-56c6b7566021" providerId="ADAL" clId="{FF6BDE79-7312-4756-9422-1FE45AAF3F7C}" dt="2025-06-11T19:19:17.277" v="983" actId="113"/>
        <pc:sldMkLst>
          <pc:docMk/>
          <pc:sldMk cId="2073816440" sldId="2495"/>
        </pc:sldMkLst>
        <pc:spChg chg="mod">
          <ac:chgData name="Laura Belanger" userId="ae251edf-16bc-4526-bc4e-56c6b7566021" providerId="ADAL" clId="{FF6BDE79-7312-4756-9422-1FE45AAF3F7C}" dt="2025-06-11T18:54:03.676" v="81" actId="6549"/>
          <ac:spMkLst>
            <pc:docMk/>
            <pc:sldMk cId="2073816440" sldId="2495"/>
            <ac:spMk id="2" creationId="{12948197-934D-6690-EDF3-42D74710C3F9}"/>
          </ac:spMkLst>
        </pc:spChg>
        <pc:spChg chg="mod">
          <ac:chgData name="Laura Belanger" userId="ae251edf-16bc-4526-bc4e-56c6b7566021" providerId="ADAL" clId="{FF6BDE79-7312-4756-9422-1FE45AAF3F7C}" dt="2025-06-11T19:19:17.277" v="983" actId="113"/>
          <ac:spMkLst>
            <pc:docMk/>
            <pc:sldMk cId="2073816440" sldId="2495"/>
            <ac:spMk id="3" creationId="{AFB83381-4780-7078-714F-568067AF71AE}"/>
          </ac:spMkLst>
        </pc:spChg>
        <pc:picChg chg="add mod">
          <ac:chgData name="Laura Belanger" userId="ae251edf-16bc-4526-bc4e-56c6b7566021" providerId="ADAL" clId="{FF6BDE79-7312-4756-9422-1FE45AAF3F7C}" dt="2025-06-11T19:02:32.322" v="125" actId="1076"/>
          <ac:picMkLst>
            <pc:docMk/>
            <pc:sldMk cId="2073816440" sldId="2495"/>
            <ac:picMk id="7" creationId="{DA390D42-11BC-7538-5658-457862CE1278}"/>
          </ac:picMkLst>
        </pc:picChg>
      </pc:sldChg>
      <pc:sldChg chg="modSp add mod modNotes">
        <pc:chgData name="Laura Belanger" userId="ae251edf-16bc-4526-bc4e-56c6b7566021" providerId="ADAL" clId="{FF6BDE79-7312-4756-9422-1FE45AAF3F7C}" dt="2025-06-16T17:04:39.987" v="3223" actId="478"/>
        <pc:sldMkLst>
          <pc:docMk/>
          <pc:sldMk cId="1142405806" sldId="2496"/>
        </pc:sldMkLst>
        <pc:spChg chg="mod">
          <ac:chgData name="Laura Belanger" userId="ae251edf-16bc-4526-bc4e-56c6b7566021" providerId="ADAL" clId="{FF6BDE79-7312-4756-9422-1FE45AAF3F7C}" dt="2025-06-11T19:47:47.615" v="1575" actId="27636"/>
          <ac:spMkLst>
            <pc:docMk/>
            <pc:sldMk cId="1142405806" sldId="2496"/>
            <ac:spMk id="3" creationId="{6E9E0D75-4EDC-543F-B824-085AE2006D1B}"/>
          </ac:spMkLst>
        </pc:spChg>
        <pc:graphicFrameChg chg="mod">
          <ac:chgData name="Laura Belanger" userId="ae251edf-16bc-4526-bc4e-56c6b7566021" providerId="ADAL" clId="{FF6BDE79-7312-4756-9422-1FE45AAF3F7C}" dt="2025-06-11T20:58:16.643" v="2665" actId="1076"/>
          <ac:graphicFrameMkLst>
            <pc:docMk/>
            <pc:sldMk cId="1142405806" sldId="2496"/>
            <ac:graphicFrameMk id="13" creationId="{C62A1365-2B10-3775-8649-F2B72C63A5DA}"/>
          </ac:graphicFrameMkLst>
        </pc:graphicFrameChg>
      </pc:sldChg>
      <pc:sldChg chg="add del">
        <pc:chgData name="Laura Belanger" userId="ae251edf-16bc-4526-bc4e-56c6b7566021" providerId="ADAL" clId="{FF6BDE79-7312-4756-9422-1FE45AAF3F7C}" dt="2025-06-11T19:48:27.371" v="1577" actId="47"/>
        <pc:sldMkLst>
          <pc:docMk/>
          <pc:sldMk cId="1258601855" sldId="2497"/>
        </pc:sldMkLst>
      </pc:sldChg>
      <pc:sldChg chg="addSp delSp modSp add del mod modNotes">
        <pc:chgData name="Laura Belanger" userId="ae251edf-16bc-4526-bc4e-56c6b7566021" providerId="ADAL" clId="{FF6BDE79-7312-4756-9422-1FE45AAF3F7C}" dt="2025-06-16T17:04:15.845" v="3222" actId="478"/>
        <pc:sldMkLst>
          <pc:docMk/>
          <pc:sldMk cId="2236208261" sldId="2497"/>
        </pc:sldMkLst>
        <pc:spChg chg="mod">
          <ac:chgData name="Laura Belanger" userId="ae251edf-16bc-4526-bc4e-56c6b7566021" providerId="ADAL" clId="{FF6BDE79-7312-4756-9422-1FE45AAF3F7C}" dt="2025-06-11T20:50:44.963" v="2612" actId="1076"/>
          <ac:spMkLst>
            <pc:docMk/>
            <pc:sldMk cId="2236208261" sldId="2497"/>
            <ac:spMk id="3" creationId="{F684C175-188C-E0DF-AE5B-9F08C4F644C5}"/>
          </ac:spMkLst>
        </pc:spChg>
        <pc:spChg chg="add mod">
          <ac:chgData name="Laura Belanger" userId="ae251edf-16bc-4526-bc4e-56c6b7566021" providerId="ADAL" clId="{FF6BDE79-7312-4756-9422-1FE45AAF3F7C}" dt="2025-06-16T16:50:00.222" v="2880" actId="6549"/>
          <ac:spMkLst>
            <pc:docMk/>
            <pc:sldMk cId="2236208261" sldId="2497"/>
            <ac:spMk id="5" creationId="{ECC33D64-BF14-26CC-559F-50A5CB41325E}"/>
          </ac:spMkLst>
        </pc:spChg>
        <pc:picChg chg="add mod">
          <ac:chgData name="Laura Belanger" userId="ae251edf-16bc-4526-bc4e-56c6b7566021" providerId="ADAL" clId="{FF6BDE79-7312-4756-9422-1FE45AAF3F7C}" dt="2025-06-11T20:50:38.410" v="2611" actId="1076"/>
          <ac:picMkLst>
            <pc:docMk/>
            <pc:sldMk cId="2236208261" sldId="2497"/>
            <ac:picMk id="7" creationId="{A0D92F66-B0A5-1940-4E62-FA24612C7EFF}"/>
          </ac:picMkLst>
        </pc:picChg>
      </pc:sldChg>
      <pc:sldChg chg="addSp delSp modSp add del mod">
        <pc:chgData name="Laura Belanger" userId="ae251edf-16bc-4526-bc4e-56c6b7566021" providerId="ADAL" clId="{FF6BDE79-7312-4756-9422-1FE45AAF3F7C}" dt="2025-06-11T20:59:30.126" v="2677"/>
        <pc:sldMkLst>
          <pc:docMk/>
          <pc:sldMk cId="3623408582" sldId="2498"/>
        </pc:sldMkLst>
      </pc:sldChg>
      <pc:sldChg chg="add del ord">
        <pc:chgData name="Laura Belanger" userId="ae251edf-16bc-4526-bc4e-56c6b7566021" providerId="ADAL" clId="{FF6BDE79-7312-4756-9422-1FE45AAF3F7C}" dt="2025-06-16T16:58:06.196" v="3175" actId="47"/>
        <pc:sldMkLst>
          <pc:docMk/>
          <pc:sldMk cId="4272642684" sldId="2498"/>
        </pc:sldMkLst>
      </pc:sldChg>
    </pc:docChg>
  </pc:docChgLst>
  <pc:docChgLst>
    <pc:chgData name="Abbye Neel" userId="S::aneel_brendlegroup.com#ext#@wra.onmicrosoft.com::78f6a153-ff33-4113-a363-11cfe73515fd" providerId="AD" clId="Web-{405503A4-914B-BB2E-7696-52A70E0BE7DC}"/>
    <pc:docChg chg="addSld delSld modSld">
      <pc:chgData name="Abbye Neel" userId="S::aneel_brendlegroup.com#ext#@wra.onmicrosoft.com::78f6a153-ff33-4113-a363-11cfe73515fd" providerId="AD" clId="Web-{405503A4-914B-BB2E-7696-52A70E0BE7DC}" dt="2025-05-28T22:32:21.827" v="17"/>
      <pc:docMkLst>
        <pc:docMk/>
      </pc:docMkLst>
      <pc:sldChg chg="modSp">
        <pc:chgData name="Abbye Neel" userId="S::aneel_brendlegroup.com#ext#@wra.onmicrosoft.com::78f6a153-ff33-4113-a363-11cfe73515fd" providerId="AD" clId="Web-{405503A4-914B-BB2E-7696-52A70E0BE7DC}" dt="2025-05-28T22:30:19.966" v="11" actId="20577"/>
        <pc:sldMkLst>
          <pc:docMk/>
          <pc:sldMk cId="3688517942" sldId="326"/>
        </pc:sldMkLst>
        <pc:spChg chg="mod">
          <ac:chgData name="Abbye Neel" userId="S::aneel_brendlegroup.com#ext#@wra.onmicrosoft.com::78f6a153-ff33-4113-a363-11cfe73515fd" providerId="AD" clId="Web-{405503A4-914B-BB2E-7696-52A70E0BE7DC}" dt="2025-05-28T22:30:19.966" v="11" actId="20577"/>
          <ac:spMkLst>
            <pc:docMk/>
            <pc:sldMk cId="3688517942" sldId="326"/>
            <ac:spMk id="11" creationId="{AC179EEC-8376-D030-FDA5-358736E3F2C9}"/>
          </ac:spMkLst>
        </pc:spChg>
      </pc:sldChg>
      <pc:sldChg chg="del">
        <pc:chgData name="Abbye Neel" userId="S::aneel_brendlegroup.com#ext#@wra.onmicrosoft.com::78f6a153-ff33-4113-a363-11cfe73515fd" providerId="AD" clId="Web-{405503A4-914B-BB2E-7696-52A70E0BE7DC}" dt="2025-05-28T22:30:25.373" v="12"/>
        <pc:sldMkLst>
          <pc:docMk/>
          <pc:sldMk cId="1487960528" sldId="2479"/>
        </pc:sldMkLst>
      </pc:sldChg>
      <pc:sldChg chg="del">
        <pc:chgData name="Abbye Neel" userId="S::aneel_brendlegroup.com#ext#@wra.onmicrosoft.com::78f6a153-ff33-4113-a363-11cfe73515fd" providerId="AD" clId="Web-{405503A4-914B-BB2E-7696-52A70E0BE7DC}" dt="2025-05-28T22:30:29.795" v="13"/>
        <pc:sldMkLst>
          <pc:docMk/>
          <pc:sldMk cId="1120817466" sldId="2480"/>
        </pc:sldMkLst>
      </pc:sldChg>
      <pc:sldChg chg="del">
        <pc:chgData name="Abbye Neel" userId="S::aneel_brendlegroup.com#ext#@wra.onmicrosoft.com::78f6a153-ff33-4113-a363-11cfe73515fd" providerId="AD" clId="Web-{405503A4-914B-BB2E-7696-52A70E0BE7DC}" dt="2025-05-28T22:30:48.545" v="15"/>
        <pc:sldMkLst>
          <pc:docMk/>
          <pc:sldMk cId="653886846" sldId="2481"/>
        </pc:sldMkLst>
      </pc:sldChg>
      <pc:sldChg chg="del">
        <pc:chgData name="Abbye Neel" userId="S::aneel_brendlegroup.com#ext#@wra.onmicrosoft.com::78f6a153-ff33-4113-a363-11cfe73515fd" providerId="AD" clId="Web-{405503A4-914B-BB2E-7696-52A70E0BE7DC}" dt="2025-05-28T22:30:50.139" v="16"/>
        <pc:sldMkLst>
          <pc:docMk/>
          <pc:sldMk cId="2024873689" sldId="2482"/>
        </pc:sldMkLst>
      </pc:sldChg>
      <pc:sldChg chg="del">
        <pc:chgData name="Abbye Neel" userId="S::aneel_brendlegroup.com#ext#@wra.onmicrosoft.com::78f6a153-ff33-4113-a363-11cfe73515fd" providerId="AD" clId="Web-{405503A4-914B-BB2E-7696-52A70E0BE7DC}" dt="2025-05-28T22:30:46.873" v="14"/>
        <pc:sldMkLst>
          <pc:docMk/>
          <pc:sldMk cId="3952025898" sldId="2487"/>
        </pc:sldMkLst>
      </pc:sldChg>
      <pc:sldChg chg="new">
        <pc:chgData name="Abbye Neel" userId="S::aneel_brendlegroup.com#ext#@wra.onmicrosoft.com::78f6a153-ff33-4113-a363-11cfe73515fd" providerId="AD" clId="Web-{405503A4-914B-BB2E-7696-52A70E0BE7DC}" dt="2025-05-28T22:32:21.827" v="17"/>
        <pc:sldMkLst>
          <pc:docMk/>
          <pc:sldMk cId="2381344295" sldId="2495"/>
        </pc:sldMkLst>
      </pc:sldChg>
    </pc:docChg>
  </pc:docChgLst>
  <pc:docChgLst>
    <pc:chgData name="Abbye Neel" userId="S::aneel_brendlegroup.com#ext#@wra.onmicrosoft.com::78f6a153-ff33-4113-a363-11cfe73515fd" providerId="AD" clId="Web-{0581C390-7BC5-1C40-29D3-058B8F06C50E}"/>
    <pc:docChg chg="modSld">
      <pc:chgData name="Abbye Neel" userId="S::aneel_brendlegroup.com#ext#@wra.onmicrosoft.com::78f6a153-ff33-4113-a363-11cfe73515fd" providerId="AD" clId="Web-{0581C390-7BC5-1C40-29D3-058B8F06C50E}" dt="2025-05-28T22:38:59.225" v="6" actId="20577"/>
      <pc:docMkLst>
        <pc:docMk/>
      </pc:docMkLst>
      <pc:sldChg chg="modSp">
        <pc:chgData name="Abbye Neel" userId="S::aneel_brendlegroup.com#ext#@wra.onmicrosoft.com::78f6a153-ff33-4113-a363-11cfe73515fd" providerId="AD" clId="Web-{0581C390-7BC5-1C40-29D3-058B8F06C50E}" dt="2025-05-28T22:38:59.225" v="6" actId="20577"/>
        <pc:sldMkLst>
          <pc:docMk/>
          <pc:sldMk cId="4004983712" sldId="402"/>
        </pc:sldMkLst>
        <pc:graphicFrameChg chg="modGraphic">
          <ac:chgData name="Abbye Neel" userId="S::aneel_brendlegroup.com#ext#@wra.onmicrosoft.com::78f6a153-ff33-4113-a363-11cfe73515fd" providerId="AD" clId="Web-{0581C390-7BC5-1C40-29D3-058B8F06C50E}" dt="2025-05-28T22:38:59.225" v="6" actId="20577"/>
          <ac:graphicFrameMkLst>
            <pc:docMk/>
            <pc:sldMk cId="4004983712" sldId="402"/>
            <ac:graphicFrameMk id="5" creationId="{77934358-5503-E438-94E6-1050588AA90B}"/>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407CA-8534-411E-8B81-203BB5539B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6DF6FE-BFE7-47AC-B471-61126FA39700}">
      <dgm:prSet/>
      <dgm:spPr/>
      <dgm:t>
        <a:bodyPr/>
        <a:lstStyle/>
        <a:p>
          <a:r>
            <a:rPr lang="en-US" dirty="0"/>
            <a:t>Key Considerations Guide</a:t>
          </a:r>
        </a:p>
      </dgm:t>
    </dgm:pt>
    <dgm:pt modelId="{6B1007E3-4D45-4605-99FC-D37781DBBB42}" type="parTrans" cxnId="{8F9AD702-F8A3-4B8B-9151-FC23CE52A12E}">
      <dgm:prSet/>
      <dgm:spPr/>
      <dgm:t>
        <a:bodyPr/>
        <a:lstStyle/>
        <a:p>
          <a:endParaRPr lang="en-US"/>
        </a:p>
      </dgm:t>
    </dgm:pt>
    <dgm:pt modelId="{2C347EA8-268C-4148-89E6-9C210B5179A6}" type="sibTrans" cxnId="{8F9AD702-F8A3-4B8B-9151-FC23CE52A12E}">
      <dgm:prSet/>
      <dgm:spPr/>
      <dgm:t>
        <a:bodyPr/>
        <a:lstStyle/>
        <a:p>
          <a:endParaRPr lang="en-US"/>
        </a:p>
      </dgm:t>
    </dgm:pt>
    <dgm:pt modelId="{324C563A-0600-40C7-B1A9-A345E8A7651E}">
      <dgm:prSet custT="1"/>
      <dgm:spPr/>
      <dgm:t>
        <a:bodyPr/>
        <a:lstStyle/>
        <a:p>
          <a:r>
            <a:rPr lang="en-US" sz="2800" dirty="0"/>
            <a:t>High level guide for updating regulations and processes per SB5</a:t>
          </a:r>
        </a:p>
      </dgm:t>
    </dgm:pt>
    <dgm:pt modelId="{F8C78E71-3D76-4927-9062-BEC61E865E57}" type="parTrans" cxnId="{331DFAA9-EC79-47AA-8DB9-B740623EEFD5}">
      <dgm:prSet/>
      <dgm:spPr/>
      <dgm:t>
        <a:bodyPr/>
        <a:lstStyle/>
        <a:p>
          <a:endParaRPr lang="en-US"/>
        </a:p>
      </dgm:t>
    </dgm:pt>
    <dgm:pt modelId="{3F5A5DA4-42BC-4B43-B55C-BDEB134F9637}" type="sibTrans" cxnId="{331DFAA9-EC79-47AA-8DB9-B740623EEFD5}">
      <dgm:prSet/>
      <dgm:spPr/>
      <dgm:t>
        <a:bodyPr/>
        <a:lstStyle/>
        <a:p>
          <a:endParaRPr lang="en-US"/>
        </a:p>
      </dgm:t>
    </dgm:pt>
    <dgm:pt modelId="{EBA2AB8A-9338-4599-A2D9-65567EB06A67}">
      <dgm:prSet custT="1"/>
      <dgm:spPr/>
      <dgm:t>
        <a:bodyPr/>
        <a:lstStyle/>
        <a:p>
          <a:r>
            <a:rPr lang="en-US" sz="2800" dirty="0"/>
            <a:t>Consolidated definitions of key terms as defined by SB5</a:t>
          </a:r>
        </a:p>
      </dgm:t>
    </dgm:pt>
    <dgm:pt modelId="{7C477204-7125-4777-9CE4-ECCD0B1B9736}" type="parTrans" cxnId="{88E6B991-ECC4-4382-9FC7-37E2FDB467E4}">
      <dgm:prSet/>
      <dgm:spPr/>
      <dgm:t>
        <a:bodyPr/>
        <a:lstStyle/>
        <a:p>
          <a:endParaRPr lang="en-US"/>
        </a:p>
      </dgm:t>
    </dgm:pt>
    <dgm:pt modelId="{377591E3-0855-45AB-820E-13C2F28B055A}" type="sibTrans" cxnId="{88E6B991-ECC4-4382-9FC7-37E2FDB467E4}">
      <dgm:prSet/>
      <dgm:spPr/>
      <dgm:t>
        <a:bodyPr/>
        <a:lstStyle/>
        <a:p>
          <a:endParaRPr lang="en-US"/>
        </a:p>
      </dgm:t>
    </dgm:pt>
    <dgm:pt modelId="{217A2CD5-EDD5-4534-91C2-B699E243A8B7}">
      <dgm:prSet custT="1"/>
      <dgm:spPr/>
      <dgm:t>
        <a:bodyPr/>
        <a:lstStyle/>
        <a:p>
          <a:r>
            <a:rPr lang="en-US" sz="2800" dirty="0"/>
            <a:t>Clarifies bill intent</a:t>
          </a:r>
        </a:p>
      </dgm:t>
    </dgm:pt>
    <dgm:pt modelId="{C5B73C52-3F60-4CDE-A629-66B600E420C0}" type="parTrans" cxnId="{AD969D56-37A2-4C5F-A1B5-CBB5AD255062}">
      <dgm:prSet/>
      <dgm:spPr/>
      <dgm:t>
        <a:bodyPr/>
        <a:lstStyle/>
        <a:p>
          <a:endParaRPr lang="en-US"/>
        </a:p>
      </dgm:t>
    </dgm:pt>
    <dgm:pt modelId="{AB44407A-E6AC-4CEC-83C3-F993EB51FD2A}" type="sibTrans" cxnId="{AD969D56-37A2-4C5F-A1B5-CBB5AD255062}">
      <dgm:prSet/>
      <dgm:spPr/>
      <dgm:t>
        <a:bodyPr/>
        <a:lstStyle/>
        <a:p>
          <a:endParaRPr lang="en-US"/>
        </a:p>
      </dgm:t>
    </dgm:pt>
    <dgm:pt modelId="{604DCFCA-FC63-419A-9DEE-2B47E388F76A}">
      <dgm:prSet custT="1"/>
      <dgm:spPr/>
      <dgm:t>
        <a:bodyPr/>
        <a:lstStyle/>
        <a:p>
          <a:r>
            <a:rPr lang="en-US" sz="2800" dirty="0"/>
            <a:t>Special considerations for implementing code updates</a:t>
          </a:r>
        </a:p>
      </dgm:t>
    </dgm:pt>
    <dgm:pt modelId="{219D0DD6-05DD-44E4-9982-F90848D78DD1}" type="parTrans" cxnId="{47FC53D0-4CBC-4A5C-9744-020741202441}">
      <dgm:prSet/>
      <dgm:spPr/>
      <dgm:t>
        <a:bodyPr/>
        <a:lstStyle/>
        <a:p>
          <a:endParaRPr lang="en-US"/>
        </a:p>
      </dgm:t>
    </dgm:pt>
    <dgm:pt modelId="{11F73779-500D-44B1-91C5-C9CF26DDEDFA}" type="sibTrans" cxnId="{47FC53D0-4CBC-4A5C-9744-020741202441}">
      <dgm:prSet/>
      <dgm:spPr/>
      <dgm:t>
        <a:bodyPr/>
        <a:lstStyle/>
        <a:p>
          <a:endParaRPr lang="en-US"/>
        </a:p>
      </dgm:t>
    </dgm:pt>
    <dgm:pt modelId="{05313877-229B-4D67-BEED-46FF1687CA37}">
      <dgm:prSet custT="1"/>
      <dgm:spPr/>
      <dgm:t>
        <a:bodyPr/>
        <a:lstStyle/>
        <a:p>
          <a:r>
            <a:rPr lang="en-US" sz="2800" dirty="0"/>
            <a:t>Template for communication with developers</a:t>
          </a:r>
        </a:p>
      </dgm:t>
    </dgm:pt>
    <dgm:pt modelId="{396FFDC6-AFCB-402F-A343-C27EDD4DBB12}" type="parTrans" cxnId="{4D334995-514C-4115-8A6F-E14A0EF0BB21}">
      <dgm:prSet/>
      <dgm:spPr/>
      <dgm:t>
        <a:bodyPr/>
        <a:lstStyle/>
        <a:p>
          <a:endParaRPr lang="en-US"/>
        </a:p>
      </dgm:t>
    </dgm:pt>
    <dgm:pt modelId="{826A4660-9499-4C78-9297-6A2E1968BAC9}" type="sibTrans" cxnId="{4D334995-514C-4115-8A6F-E14A0EF0BB21}">
      <dgm:prSet/>
      <dgm:spPr/>
      <dgm:t>
        <a:bodyPr/>
        <a:lstStyle/>
        <a:p>
          <a:endParaRPr lang="en-US"/>
        </a:p>
      </dgm:t>
    </dgm:pt>
    <dgm:pt modelId="{BFABF8DC-D8E7-43E0-8A09-11FB846443F1}">
      <dgm:prSet custT="1"/>
      <dgm:spPr/>
      <dgm:t>
        <a:bodyPr/>
        <a:lstStyle/>
        <a:p>
          <a:r>
            <a:rPr lang="en-US" sz="2800" dirty="0"/>
            <a:t>Compilation of supporting, existing resources (e.g., example landscape plans, plant lists)</a:t>
          </a:r>
        </a:p>
      </dgm:t>
    </dgm:pt>
    <dgm:pt modelId="{EC745F06-D8D4-4736-88DB-193E82C33D90}" type="parTrans" cxnId="{5567D5BA-59E6-4086-92D6-434E2D3CF7F9}">
      <dgm:prSet/>
      <dgm:spPr/>
    </dgm:pt>
    <dgm:pt modelId="{E7DCEA6E-91C3-443E-BDC3-B15FDAA03F4A}" type="sibTrans" cxnId="{5567D5BA-59E6-4086-92D6-434E2D3CF7F9}">
      <dgm:prSet/>
      <dgm:spPr/>
    </dgm:pt>
    <dgm:pt modelId="{1F43C5B6-97F5-4A47-AA02-91F1A25590E9}" type="pres">
      <dgm:prSet presAssocID="{107407CA-8534-411E-8B81-203BB5539B2F}" presName="linear" presStyleCnt="0">
        <dgm:presLayoutVars>
          <dgm:animLvl val="lvl"/>
          <dgm:resizeHandles val="exact"/>
        </dgm:presLayoutVars>
      </dgm:prSet>
      <dgm:spPr/>
    </dgm:pt>
    <dgm:pt modelId="{B4ACC576-67C4-48AB-9344-011201706FDE}" type="pres">
      <dgm:prSet presAssocID="{E46DF6FE-BFE7-47AC-B471-61126FA39700}" presName="parentText" presStyleLbl="node1" presStyleIdx="0" presStyleCnt="1">
        <dgm:presLayoutVars>
          <dgm:chMax val="0"/>
          <dgm:bulletEnabled val="1"/>
        </dgm:presLayoutVars>
      </dgm:prSet>
      <dgm:spPr/>
    </dgm:pt>
    <dgm:pt modelId="{59DF4D31-74D0-48B4-A535-6D92B6CCBA7B}" type="pres">
      <dgm:prSet presAssocID="{E46DF6FE-BFE7-47AC-B471-61126FA39700}" presName="childText" presStyleLbl="revTx" presStyleIdx="0" presStyleCnt="1">
        <dgm:presLayoutVars>
          <dgm:bulletEnabled val="1"/>
        </dgm:presLayoutVars>
      </dgm:prSet>
      <dgm:spPr/>
    </dgm:pt>
  </dgm:ptLst>
  <dgm:cxnLst>
    <dgm:cxn modelId="{8F9AD702-F8A3-4B8B-9151-FC23CE52A12E}" srcId="{107407CA-8534-411E-8B81-203BB5539B2F}" destId="{E46DF6FE-BFE7-47AC-B471-61126FA39700}" srcOrd="0" destOrd="0" parTransId="{6B1007E3-4D45-4605-99FC-D37781DBBB42}" sibTransId="{2C347EA8-268C-4148-89E6-9C210B5179A6}"/>
    <dgm:cxn modelId="{3F6DDE21-FEFB-4125-AA7C-24B9AFAABE71}" type="presOf" srcId="{EBA2AB8A-9338-4599-A2D9-65567EB06A67}" destId="{59DF4D31-74D0-48B4-A535-6D92B6CCBA7B}" srcOrd="0" destOrd="1" presId="urn:microsoft.com/office/officeart/2005/8/layout/vList2"/>
    <dgm:cxn modelId="{F07AE92F-E6A2-430F-AA0D-5B7AE357871E}" type="presOf" srcId="{05313877-229B-4D67-BEED-46FF1687CA37}" destId="{59DF4D31-74D0-48B4-A535-6D92B6CCBA7B}" srcOrd="0" destOrd="5" presId="urn:microsoft.com/office/officeart/2005/8/layout/vList2"/>
    <dgm:cxn modelId="{C9882753-2411-42AC-84DA-C9DCFB1CF220}" type="presOf" srcId="{604DCFCA-FC63-419A-9DEE-2B47E388F76A}" destId="{59DF4D31-74D0-48B4-A535-6D92B6CCBA7B}" srcOrd="0" destOrd="2" presId="urn:microsoft.com/office/officeart/2005/8/layout/vList2"/>
    <dgm:cxn modelId="{AD969D56-37A2-4C5F-A1B5-CBB5AD255062}" srcId="{E46DF6FE-BFE7-47AC-B471-61126FA39700}" destId="{217A2CD5-EDD5-4534-91C2-B699E243A8B7}" srcOrd="3" destOrd="0" parTransId="{C5B73C52-3F60-4CDE-A629-66B600E420C0}" sibTransId="{AB44407A-E6AC-4CEC-83C3-F993EB51FD2A}"/>
    <dgm:cxn modelId="{EAF87A5A-AC0E-49C5-8883-02E7317A9CD5}" type="presOf" srcId="{217A2CD5-EDD5-4534-91C2-B699E243A8B7}" destId="{59DF4D31-74D0-48B4-A535-6D92B6CCBA7B}" srcOrd="0" destOrd="3" presId="urn:microsoft.com/office/officeart/2005/8/layout/vList2"/>
    <dgm:cxn modelId="{88E6B991-ECC4-4382-9FC7-37E2FDB467E4}" srcId="{E46DF6FE-BFE7-47AC-B471-61126FA39700}" destId="{EBA2AB8A-9338-4599-A2D9-65567EB06A67}" srcOrd="1" destOrd="0" parTransId="{7C477204-7125-4777-9CE4-ECCD0B1B9736}" sibTransId="{377591E3-0855-45AB-820E-13C2F28B055A}"/>
    <dgm:cxn modelId="{4D334995-514C-4115-8A6F-E14A0EF0BB21}" srcId="{E46DF6FE-BFE7-47AC-B471-61126FA39700}" destId="{05313877-229B-4D67-BEED-46FF1687CA37}" srcOrd="5" destOrd="0" parTransId="{396FFDC6-AFCB-402F-A343-C27EDD4DBB12}" sibTransId="{826A4660-9499-4C78-9297-6A2E1968BAC9}"/>
    <dgm:cxn modelId="{F1ABC19D-1345-406E-A949-0DA4198E0FDD}" type="presOf" srcId="{107407CA-8534-411E-8B81-203BB5539B2F}" destId="{1F43C5B6-97F5-4A47-AA02-91F1A25590E9}" srcOrd="0" destOrd="0" presId="urn:microsoft.com/office/officeart/2005/8/layout/vList2"/>
    <dgm:cxn modelId="{4B98FBA5-6351-4F91-86D4-35AEA762F0B8}" type="presOf" srcId="{BFABF8DC-D8E7-43E0-8A09-11FB846443F1}" destId="{59DF4D31-74D0-48B4-A535-6D92B6CCBA7B}" srcOrd="0" destOrd="4" presId="urn:microsoft.com/office/officeart/2005/8/layout/vList2"/>
    <dgm:cxn modelId="{331DFAA9-EC79-47AA-8DB9-B740623EEFD5}" srcId="{E46DF6FE-BFE7-47AC-B471-61126FA39700}" destId="{324C563A-0600-40C7-B1A9-A345E8A7651E}" srcOrd="0" destOrd="0" parTransId="{F8C78E71-3D76-4927-9062-BEC61E865E57}" sibTransId="{3F5A5DA4-42BC-4B43-B55C-BDEB134F9637}"/>
    <dgm:cxn modelId="{FE720CB9-9C5A-4DD3-B27D-3A3DA0DEC15C}" type="presOf" srcId="{324C563A-0600-40C7-B1A9-A345E8A7651E}" destId="{59DF4D31-74D0-48B4-A535-6D92B6CCBA7B}" srcOrd="0" destOrd="0" presId="urn:microsoft.com/office/officeart/2005/8/layout/vList2"/>
    <dgm:cxn modelId="{5567D5BA-59E6-4086-92D6-434E2D3CF7F9}" srcId="{E46DF6FE-BFE7-47AC-B471-61126FA39700}" destId="{BFABF8DC-D8E7-43E0-8A09-11FB846443F1}" srcOrd="4" destOrd="0" parTransId="{EC745F06-D8D4-4736-88DB-193E82C33D90}" sibTransId="{E7DCEA6E-91C3-443E-BDC3-B15FDAA03F4A}"/>
    <dgm:cxn modelId="{47FC53D0-4CBC-4A5C-9744-020741202441}" srcId="{E46DF6FE-BFE7-47AC-B471-61126FA39700}" destId="{604DCFCA-FC63-419A-9DEE-2B47E388F76A}" srcOrd="2" destOrd="0" parTransId="{219D0DD6-05DD-44E4-9982-F90848D78DD1}" sibTransId="{11F73779-500D-44B1-91C5-C9CF26DDEDFA}"/>
    <dgm:cxn modelId="{6D57F1F5-512A-4C15-B52A-C890A50AC571}" type="presOf" srcId="{E46DF6FE-BFE7-47AC-B471-61126FA39700}" destId="{B4ACC576-67C4-48AB-9344-011201706FDE}" srcOrd="0" destOrd="0" presId="urn:microsoft.com/office/officeart/2005/8/layout/vList2"/>
    <dgm:cxn modelId="{BFA619AA-E1A0-4139-AC8A-D7D06BA346C4}" type="presParOf" srcId="{1F43C5B6-97F5-4A47-AA02-91F1A25590E9}" destId="{B4ACC576-67C4-48AB-9344-011201706FDE}" srcOrd="0" destOrd="0" presId="urn:microsoft.com/office/officeart/2005/8/layout/vList2"/>
    <dgm:cxn modelId="{075BD930-7D77-4364-B0B1-99AA8BC391C0}" type="presParOf" srcId="{1F43C5B6-97F5-4A47-AA02-91F1A25590E9}" destId="{59DF4D31-74D0-48B4-A535-6D92B6CCBA7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28D05-18F0-4C09-BB70-547E893302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6B4167C-FEF8-43B4-BDDF-DED0AF088AEF}">
      <dgm:prSet/>
      <dgm:spPr/>
      <dgm:t>
        <a:bodyPr/>
        <a:lstStyle/>
        <a:p>
          <a:pPr>
            <a:lnSpc>
              <a:spcPct val="100000"/>
            </a:lnSpc>
          </a:pPr>
          <a:r>
            <a:rPr lang="en-US" b="0" i="0" baseline="0" dirty="0"/>
            <a:t>Turf and nonfunctional definitions</a:t>
          </a:r>
        </a:p>
      </dgm:t>
    </dgm:pt>
    <dgm:pt modelId="{AAB7D262-8953-4887-846A-459644B2978C}" type="parTrans" cxnId="{E47D5F89-A87E-4A93-B7C1-AD0D4974C53F}">
      <dgm:prSet/>
      <dgm:spPr/>
      <dgm:t>
        <a:bodyPr/>
        <a:lstStyle/>
        <a:p>
          <a:endParaRPr lang="en-US"/>
        </a:p>
      </dgm:t>
    </dgm:pt>
    <dgm:pt modelId="{534E87BE-6AD0-45EC-956A-672F8B946B8F}" type="sibTrans" cxnId="{E47D5F89-A87E-4A93-B7C1-AD0D4974C53F}">
      <dgm:prSet/>
      <dgm:spPr/>
      <dgm:t>
        <a:bodyPr/>
        <a:lstStyle/>
        <a:p>
          <a:endParaRPr lang="en-US"/>
        </a:p>
      </dgm:t>
    </dgm:pt>
    <dgm:pt modelId="{8CBEA063-B44A-44AF-94A2-800EB1FF8F5F}">
      <dgm:prSet/>
      <dgm:spPr/>
      <dgm:t>
        <a:bodyPr/>
        <a:lstStyle/>
        <a:p>
          <a:pPr>
            <a:lnSpc>
              <a:spcPct val="100000"/>
            </a:lnSpc>
          </a:pPr>
          <a:r>
            <a:rPr lang="en-US" b="0" i="0" baseline="0" dirty="0"/>
            <a:t>Language regarding nonfunctional turf on CII properties, HOA common areas, and transportation corridors</a:t>
          </a:r>
        </a:p>
      </dgm:t>
    </dgm:pt>
    <dgm:pt modelId="{C2AFCB3D-7C72-45E7-A612-47CAEEFE1F98}" type="parTrans" cxnId="{A318CB80-18ED-408D-BF23-013D23364B33}">
      <dgm:prSet/>
      <dgm:spPr/>
      <dgm:t>
        <a:bodyPr/>
        <a:lstStyle/>
        <a:p>
          <a:endParaRPr lang="en-US"/>
        </a:p>
      </dgm:t>
    </dgm:pt>
    <dgm:pt modelId="{8002C833-B664-43C4-9F81-FA14F1D07053}" type="sibTrans" cxnId="{A318CB80-18ED-408D-BF23-013D23364B33}">
      <dgm:prSet/>
      <dgm:spPr/>
      <dgm:t>
        <a:bodyPr/>
        <a:lstStyle/>
        <a:p>
          <a:endParaRPr lang="en-US"/>
        </a:p>
      </dgm:t>
    </dgm:pt>
    <dgm:pt modelId="{F0193620-299D-4D99-BA70-5F43C3995C4E}">
      <dgm:prSet/>
      <dgm:spPr/>
      <dgm:t>
        <a:bodyPr/>
        <a:lstStyle/>
        <a:p>
          <a:pPr>
            <a:lnSpc>
              <a:spcPct val="100000"/>
            </a:lnSpc>
          </a:pPr>
          <a:r>
            <a:rPr lang="en-US" b="0" i="0" baseline="0" dirty="0"/>
            <a:t>Artificial turf definitions and limitation language</a:t>
          </a:r>
        </a:p>
      </dgm:t>
    </dgm:pt>
    <dgm:pt modelId="{25DEDD75-6068-4DF9-A8CE-74E76150D7C2}" type="parTrans" cxnId="{DA1A8C35-5474-4985-8196-27FF65122F73}">
      <dgm:prSet/>
      <dgm:spPr/>
      <dgm:t>
        <a:bodyPr/>
        <a:lstStyle/>
        <a:p>
          <a:endParaRPr lang="en-US"/>
        </a:p>
      </dgm:t>
    </dgm:pt>
    <dgm:pt modelId="{7EE35419-B024-40E4-A4C9-130D3539C16A}" type="sibTrans" cxnId="{DA1A8C35-5474-4985-8196-27FF65122F73}">
      <dgm:prSet/>
      <dgm:spPr/>
      <dgm:t>
        <a:bodyPr/>
        <a:lstStyle/>
        <a:p>
          <a:endParaRPr lang="en-US"/>
        </a:p>
      </dgm:t>
    </dgm:pt>
    <dgm:pt modelId="{0A5DDEB5-5A53-4FFC-A0A2-CE6A7C6B6EAE}">
      <dgm:prSet/>
      <dgm:spPr/>
      <dgm:t>
        <a:bodyPr/>
        <a:lstStyle/>
        <a:p>
          <a:pPr>
            <a:lnSpc>
              <a:spcPct val="100000"/>
            </a:lnSpc>
          </a:pPr>
          <a:r>
            <a:rPr lang="en-US" b="0" i="0" baseline="0" dirty="0"/>
            <a:t>Applicability language</a:t>
          </a:r>
        </a:p>
      </dgm:t>
    </dgm:pt>
    <dgm:pt modelId="{B65EBDBB-EABB-4E5F-8748-F4D3269C6ADF}" type="parTrans" cxnId="{DA8E0161-5B60-4D49-8291-A3F58EF4FBC3}">
      <dgm:prSet/>
      <dgm:spPr/>
      <dgm:t>
        <a:bodyPr/>
        <a:lstStyle/>
        <a:p>
          <a:endParaRPr lang="en-US"/>
        </a:p>
      </dgm:t>
    </dgm:pt>
    <dgm:pt modelId="{58805CAF-8CB2-4E2D-9B89-29339C67F292}" type="sibTrans" cxnId="{DA8E0161-5B60-4D49-8291-A3F58EF4FBC3}">
      <dgm:prSet/>
      <dgm:spPr/>
      <dgm:t>
        <a:bodyPr/>
        <a:lstStyle/>
        <a:p>
          <a:endParaRPr lang="en-US"/>
        </a:p>
      </dgm:t>
    </dgm:pt>
    <dgm:pt modelId="{DEE9B9A6-D0D5-4214-A631-F5B42AF8F59E}">
      <dgm:prSet/>
      <dgm:spPr/>
      <dgm:t>
        <a:bodyPr/>
        <a:lstStyle/>
        <a:p>
          <a:pPr>
            <a:lnSpc>
              <a:spcPct val="100000"/>
            </a:lnSpc>
          </a:pPr>
          <a:r>
            <a:rPr lang="en-US" b="0" i="0" baseline="0" dirty="0"/>
            <a:t>No invasive species language</a:t>
          </a:r>
        </a:p>
      </dgm:t>
    </dgm:pt>
    <dgm:pt modelId="{851DEB7E-5555-4F0F-BB3C-F9F78EA3E058}" type="parTrans" cxnId="{A4F71C9C-6B15-4351-80E1-A6285925C27A}">
      <dgm:prSet/>
      <dgm:spPr/>
      <dgm:t>
        <a:bodyPr/>
        <a:lstStyle/>
        <a:p>
          <a:endParaRPr lang="en-US"/>
        </a:p>
      </dgm:t>
    </dgm:pt>
    <dgm:pt modelId="{46FCA876-9A09-4AA5-82CD-4B147E06C2EB}" type="sibTrans" cxnId="{A4F71C9C-6B15-4351-80E1-A6285925C27A}">
      <dgm:prSet/>
      <dgm:spPr/>
      <dgm:t>
        <a:bodyPr/>
        <a:lstStyle/>
        <a:p>
          <a:endParaRPr lang="en-US"/>
        </a:p>
      </dgm:t>
    </dgm:pt>
    <dgm:pt modelId="{FA071152-3C2F-420C-B67D-0382B50287DB}" type="pres">
      <dgm:prSet presAssocID="{6A728D05-18F0-4C09-BB70-547E89330245}" presName="root" presStyleCnt="0">
        <dgm:presLayoutVars>
          <dgm:dir/>
          <dgm:resizeHandles val="exact"/>
        </dgm:presLayoutVars>
      </dgm:prSet>
      <dgm:spPr/>
    </dgm:pt>
    <dgm:pt modelId="{DEF13618-D694-4392-B2DF-D2B34CC124E1}" type="pres">
      <dgm:prSet presAssocID="{36B4167C-FEF8-43B4-BDDF-DED0AF088AEF}" presName="compNode" presStyleCnt="0"/>
      <dgm:spPr/>
    </dgm:pt>
    <dgm:pt modelId="{FC862098-48C9-4108-B8AF-A96A6A45CD8A}" type="pres">
      <dgm:prSet presAssocID="{36B4167C-FEF8-43B4-BDDF-DED0AF088AEF}" presName="bgRect" presStyleLbl="bgShp" presStyleIdx="0" presStyleCnt="5" custLinFactNeighborX="295"/>
      <dgm:spPr/>
    </dgm:pt>
    <dgm:pt modelId="{ECD1C201-C639-4A2A-999F-B3D83A7F3E99}" type="pres">
      <dgm:prSet presAssocID="{36B4167C-FEF8-43B4-BDDF-DED0AF088AE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Checked with solid fill"/>
        </a:ext>
      </dgm:extLst>
    </dgm:pt>
    <dgm:pt modelId="{FC7D646C-3C82-4CF4-B0D0-8D29BDA09C31}" type="pres">
      <dgm:prSet presAssocID="{36B4167C-FEF8-43B4-BDDF-DED0AF088AEF}" presName="spaceRect" presStyleCnt="0"/>
      <dgm:spPr/>
    </dgm:pt>
    <dgm:pt modelId="{08E762BB-A76D-4FB9-B1BD-1D228BCE9F91}" type="pres">
      <dgm:prSet presAssocID="{36B4167C-FEF8-43B4-BDDF-DED0AF088AEF}" presName="parTx" presStyleLbl="revTx" presStyleIdx="0" presStyleCnt="5">
        <dgm:presLayoutVars>
          <dgm:chMax val="0"/>
          <dgm:chPref val="0"/>
        </dgm:presLayoutVars>
      </dgm:prSet>
      <dgm:spPr/>
    </dgm:pt>
    <dgm:pt modelId="{BFB6E681-D022-4577-A386-7B0797DFB97D}" type="pres">
      <dgm:prSet presAssocID="{534E87BE-6AD0-45EC-956A-672F8B946B8F}" presName="sibTrans" presStyleCnt="0"/>
      <dgm:spPr/>
    </dgm:pt>
    <dgm:pt modelId="{2BABFA03-83A2-4F35-B307-7F503CFC5F50}" type="pres">
      <dgm:prSet presAssocID="{8CBEA063-B44A-44AF-94A2-800EB1FF8F5F}" presName="compNode" presStyleCnt="0"/>
      <dgm:spPr/>
    </dgm:pt>
    <dgm:pt modelId="{7F664C86-EACB-43EB-A1C8-F3111A01B0F1}" type="pres">
      <dgm:prSet presAssocID="{8CBEA063-B44A-44AF-94A2-800EB1FF8F5F}" presName="bgRect" presStyleLbl="bgShp" presStyleIdx="1" presStyleCnt="5"/>
      <dgm:spPr/>
    </dgm:pt>
    <dgm:pt modelId="{97B7F157-50DC-44F1-BD78-ABBD0EEEA67F}" type="pres">
      <dgm:prSet presAssocID="{8CBEA063-B44A-44AF-94A2-800EB1FF8F5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ity with solid fill"/>
        </a:ext>
      </dgm:extLst>
    </dgm:pt>
    <dgm:pt modelId="{FEF6CDC8-F72C-4A57-B1EF-E7643BC3193D}" type="pres">
      <dgm:prSet presAssocID="{8CBEA063-B44A-44AF-94A2-800EB1FF8F5F}" presName="spaceRect" presStyleCnt="0"/>
      <dgm:spPr/>
    </dgm:pt>
    <dgm:pt modelId="{DC0072BB-3D1E-41D3-8F28-289E45B3B3CD}" type="pres">
      <dgm:prSet presAssocID="{8CBEA063-B44A-44AF-94A2-800EB1FF8F5F}" presName="parTx" presStyleLbl="revTx" presStyleIdx="1" presStyleCnt="5">
        <dgm:presLayoutVars>
          <dgm:chMax val="0"/>
          <dgm:chPref val="0"/>
        </dgm:presLayoutVars>
      </dgm:prSet>
      <dgm:spPr/>
    </dgm:pt>
    <dgm:pt modelId="{C06C74EA-42FB-4E6C-9C8D-F5DAC292D189}" type="pres">
      <dgm:prSet presAssocID="{8002C833-B664-43C4-9F81-FA14F1D07053}" presName="sibTrans" presStyleCnt="0"/>
      <dgm:spPr/>
    </dgm:pt>
    <dgm:pt modelId="{DBCEF679-5D5A-4D2F-9E1F-C555D0BB13BA}" type="pres">
      <dgm:prSet presAssocID="{F0193620-299D-4D99-BA70-5F43C3995C4E}" presName="compNode" presStyleCnt="0"/>
      <dgm:spPr/>
    </dgm:pt>
    <dgm:pt modelId="{F96F0F43-EB7F-438D-A4A9-14B059202255}" type="pres">
      <dgm:prSet presAssocID="{F0193620-299D-4D99-BA70-5F43C3995C4E}" presName="bgRect" presStyleLbl="bgShp" presStyleIdx="2" presStyleCnt="5" custLinFactNeighborX="-471" custLinFactNeighborY="-3981"/>
      <dgm:spPr/>
    </dgm:pt>
    <dgm:pt modelId="{864B4E9D-3A25-4FFB-8069-4F26F27CD6E9}" type="pres">
      <dgm:prSet presAssocID="{F0193620-299D-4D99-BA70-5F43C3995C4E}"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ark scene with solid fill"/>
        </a:ext>
      </dgm:extLst>
    </dgm:pt>
    <dgm:pt modelId="{B5BCF189-8E05-4B34-82AF-D90007046F16}" type="pres">
      <dgm:prSet presAssocID="{F0193620-299D-4D99-BA70-5F43C3995C4E}" presName="spaceRect" presStyleCnt="0"/>
      <dgm:spPr/>
    </dgm:pt>
    <dgm:pt modelId="{04E4A8E4-1EBD-41CA-A04B-B9DDC8B2E242}" type="pres">
      <dgm:prSet presAssocID="{F0193620-299D-4D99-BA70-5F43C3995C4E}" presName="parTx" presStyleLbl="revTx" presStyleIdx="2" presStyleCnt="5">
        <dgm:presLayoutVars>
          <dgm:chMax val="0"/>
          <dgm:chPref val="0"/>
        </dgm:presLayoutVars>
      </dgm:prSet>
      <dgm:spPr/>
    </dgm:pt>
    <dgm:pt modelId="{62AB275B-2589-45A5-8F28-9B8628C40CA7}" type="pres">
      <dgm:prSet presAssocID="{7EE35419-B024-40E4-A4C9-130D3539C16A}" presName="sibTrans" presStyleCnt="0"/>
      <dgm:spPr/>
    </dgm:pt>
    <dgm:pt modelId="{C979F199-AAF7-46A8-88B6-CBD0862AEE25}" type="pres">
      <dgm:prSet presAssocID="{0A5DDEB5-5A53-4FFC-A0A2-CE6A7C6B6EAE}" presName="compNode" presStyleCnt="0"/>
      <dgm:spPr/>
    </dgm:pt>
    <dgm:pt modelId="{0C7E9631-0E3D-4C0E-AAA1-4A8EF35F396E}" type="pres">
      <dgm:prSet presAssocID="{0A5DDEB5-5A53-4FFC-A0A2-CE6A7C6B6EAE}" presName="bgRect" presStyleLbl="bgShp" presStyleIdx="3" presStyleCnt="5"/>
      <dgm:spPr/>
    </dgm:pt>
    <dgm:pt modelId="{1AC4BF6A-22C3-412E-98AB-4F6C6BD1F79F}" type="pres">
      <dgm:prSet presAssocID="{0A5DDEB5-5A53-4FFC-A0A2-CE6A7C6B6EA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lueprint with solid fill"/>
        </a:ext>
      </dgm:extLst>
    </dgm:pt>
    <dgm:pt modelId="{2923B943-431A-4D78-A2B4-2F21E2A9DF10}" type="pres">
      <dgm:prSet presAssocID="{0A5DDEB5-5A53-4FFC-A0A2-CE6A7C6B6EAE}" presName="spaceRect" presStyleCnt="0"/>
      <dgm:spPr/>
    </dgm:pt>
    <dgm:pt modelId="{210C6466-2A11-4309-BE69-3F9B2156EA54}" type="pres">
      <dgm:prSet presAssocID="{0A5DDEB5-5A53-4FFC-A0A2-CE6A7C6B6EAE}" presName="parTx" presStyleLbl="revTx" presStyleIdx="3" presStyleCnt="5">
        <dgm:presLayoutVars>
          <dgm:chMax val="0"/>
          <dgm:chPref val="0"/>
        </dgm:presLayoutVars>
      </dgm:prSet>
      <dgm:spPr/>
    </dgm:pt>
    <dgm:pt modelId="{EAAA778F-FCA5-481D-BE4E-C60ACE3ADCB1}" type="pres">
      <dgm:prSet presAssocID="{58805CAF-8CB2-4E2D-9B89-29339C67F292}" presName="sibTrans" presStyleCnt="0"/>
      <dgm:spPr/>
    </dgm:pt>
    <dgm:pt modelId="{ADA39B3C-E582-4347-9E67-400C6D945DE0}" type="pres">
      <dgm:prSet presAssocID="{DEE9B9A6-D0D5-4214-A631-F5B42AF8F59E}" presName="compNode" presStyleCnt="0"/>
      <dgm:spPr/>
    </dgm:pt>
    <dgm:pt modelId="{F4ACE776-25D0-409E-9F94-FEDC33E1630E}" type="pres">
      <dgm:prSet presAssocID="{DEE9B9A6-D0D5-4214-A631-F5B42AF8F59E}" presName="bgRect" presStyleLbl="bgShp" presStyleIdx="4" presStyleCnt="5"/>
      <dgm:spPr/>
    </dgm:pt>
    <dgm:pt modelId="{EB7D850F-43F5-466F-93E2-5B5C93BACBE8}" type="pres">
      <dgm:prSet presAssocID="{DEE9B9A6-D0D5-4214-A631-F5B42AF8F59E}"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lant with solid fill"/>
        </a:ext>
      </dgm:extLst>
    </dgm:pt>
    <dgm:pt modelId="{7584D477-6D10-409C-B6D1-6BB65AFCB278}" type="pres">
      <dgm:prSet presAssocID="{DEE9B9A6-D0D5-4214-A631-F5B42AF8F59E}" presName="spaceRect" presStyleCnt="0"/>
      <dgm:spPr/>
    </dgm:pt>
    <dgm:pt modelId="{34059624-123F-4C2E-9DEC-BDAF6EA7FD86}" type="pres">
      <dgm:prSet presAssocID="{DEE9B9A6-D0D5-4214-A631-F5B42AF8F59E}" presName="parTx" presStyleLbl="revTx" presStyleIdx="4" presStyleCnt="5">
        <dgm:presLayoutVars>
          <dgm:chMax val="0"/>
          <dgm:chPref val="0"/>
        </dgm:presLayoutVars>
      </dgm:prSet>
      <dgm:spPr/>
    </dgm:pt>
  </dgm:ptLst>
  <dgm:cxnLst>
    <dgm:cxn modelId="{80D40E26-3D06-4F6D-97DE-B6FF76660948}" type="presOf" srcId="{36B4167C-FEF8-43B4-BDDF-DED0AF088AEF}" destId="{08E762BB-A76D-4FB9-B1BD-1D228BCE9F91}" srcOrd="0" destOrd="0" presId="urn:microsoft.com/office/officeart/2018/2/layout/IconVerticalSolidList"/>
    <dgm:cxn modelId="{196BCD2C-A111-42F4-9F09-46CE9033712A}" type="presOf" srcId="{6A728D05-18F0-4C09-BB70-547E89330245}" destId="{FA071152-3C2F-420C-B67D-0382B50287DB}" srcOrd="0" destOrd="0" presId="urn:microsoft.com/office/officeart/2018/2/layout/IconVerticalSolidList"/>
    <dgm:cxn modelId="{DA1A8C35-5474-4985-8196-27FF65122F73}" srcId="{6A728D05-18F0-4C09-BB70-547E89330245}" destId="{F0193620-299D-4D99-BA70-5F43C3995C4E}" srcOrd="2" destOrd="0" parTransId="{25DEDD75-6068-4DF9-A8CE-74E76150D7C2}" sibTransId="{7EE35419-B024-40E4-A4C9-130D3539C16A}"/>
    <dgm:cxn modelId="{DA8E0161-5B60-4D49-8291-A3F58EF4FBC3}" srcId="{6A728D05-18F0-4C09-BB70-547E89330245}" destId="{0A5DDEB5-5A53-4FFC-A0A2-CE6A7C6B6EAE}" srcOrd="3" destOrd="0" parTransId="{B65EBDBB-EABB-4E5F-8748-F4D3269C6ADF}" sibTransId="{58805CAF-8CB2-4E2D-9B89-29339C67F292}"/>
    <dgm:cxn modelId="{A318CB80-18ED-408D-BF23-013D23364B33}" srcId="{6A728D05-18F0-4C09-BB70-547E89330245}" destId="{8CBEA063-B44A-44AF-94A2-800EB1FF8F5F}" srcOrd="1" destOrd="0" parTransId="{C2AFCB3D-7C72-45E7-A612-47CAEEFE1F98}" sibTransId="{8002C833-B664-43C4-9F81-FA14F1D07053}"/>
    <dgm:cxn modelId="{E47D5F89-A87E-4A93-B7C1-AD0D4974C53F}" srcId="{6A728D05-18F0-4C09-BB70-547E89330245}" destId="{36B4167C-FEF8-43B4-BDDF-DED0AF088AEF}" srcOrd="0" destOrd="0" parTransId="{AAB7D262-8953-4887-846A-459644B2978C}" sibTransId="{534E87BE-6AD0-45EC-956A-672F8B946B8F}"/>
    <dgm:cxn modelId="{A4F71C9C-6B15-4351-80E1-A6285925C27A}" srcId="{6A728D05-18F0-4C09-BB70-547E89330245}" destId="{DEE9B9A6-D0D5-4214-A631-F5B42AF8F59E}" srcOrd="4" destOrd="0" parTransId="{851DEB7E-5555-4F0F-BB3C-F9F78EA3E058}" sibTransId="{46FCA876-9A09-4AA5-82CD-4B147E06C2EB}"/>
    <dgm:cxn modelId="{48B59D9C-0A85-49AA-A746-F72D4B6E77AB}" type="presOf" srcId="{DEE9B9A6-D0D5-4214-A631-F5B42AF8F59E}" destId="{34059624-123F-4C2E-9DEC-BDAF6EA7FD86}" srcOrd="0" destOrd="0" presId="urn:microsoft.com/office/officeart/2018/2/layout/IconVerticalSolidList"/>
    <dgm:cxn modelId="{5EE95CA8-5E6D-4C7D-93B0-CE3D1992D035}" type="presOf" srcId="{F0193620-299D-4D99-BA70-5F43C3995C4E}" destId="{04E4A8E4-1EBD-41CA-A04B-B9DDC8B2E242}" srcOrd="0" destOrd="0" presId="urn:microsoft.com/office/officeart/2018/2/layout/IconVerticalSolidList"/>
    <dgm:cxn modelId="{A29FB2BF-3D34-4FB1-A54B-DE0A90FE4689}" type="presOf" srcId="{0A5DDEB5-5A53-4FFC-A0A2-CE6A7C6B6EAE}" destId="{210C6466-2A11-4309-BE69-3F9B2156EA54}" srcOrd="0" destOrd="0" presId="urn:microsoft.com/office/officeart/2018/2/layout/IconVerticalSolidList"/>
    <dgm:cxn modelId="{32F029C7-E422-408B-84E3-B320CB0722CC}" type="presOf" srcId="{8CBEA063-B44A-44AF-94A2-800EB1FF8F5F}" destId="{DC0072BB-3D1E-41D3-8F28-289E45B3B3CD}" srcOrd="0" destOrd="0" presId="urn:microsoft.com/office/officeart/2018/2/layout/IconVerticalSolidList"/>
    <dgm:cxn modelId="{15ED2479-06A6-4CC6-8B2C-C27377E89F34}" type="presParOf" srcId="{FA071152-3C2F-420C-B67D-0382B50287DB}" destId="{DEF13618-D694-4392-B2DF-D2B34CC124E1}" srcOrd="0" destOrd="0" presId="urn:microsoft.com/office/officeart/2018/2/layout/IconVerticalSolidList"/>
    <dgm:cxn modelId="{04848A39-3797-4C5A-A2BA-F02900E9495D}" type="presParOf" srcId="{DEF13618-D694-4392-B2DF-D2B34CC124E1}" destId="{FC862098-48C9-4108-B8AF-A96A6A45CD8A}" srcOrd="0" destOrd="0" presId="urn:microsoft.com/office/officeart/2018/2/layout/IconVerticalSolidList"/>
    <dgm:cxn modelId="{2E1D502A-CB09-4043-AD12-13DA79D495EE}" type="presParOf" srcId="{DEF13618-D694-4392-B2DF-D2B34CC124E1}" destId="{ECD1C201-C639-4A2A-999F-B3D83A7F3E99}" srcOrd="1" destOrd="0" presId="urn:microsoft.com/office/officeart/2018/2/layout/IconVerticalSolidList"/>
    <dgm:cxn modelId="{A5A6EC82-29B7-4CA5-8B10-66FE19DD7E23}" type="presParOf" srcId="{DEF13618-D694-4392-B2DF-D2B34CC124E1}" destId="{FC7D646C-3C82-4CF4-B0D0-8D29BDA09C31}" srcOrd="2" destOrd="0" presId="urn:microsoft.com/office/officeart/2018/2/layout/IconVerticalSolidList"/>
    <dgm:cxn modelId="{7C6475F9-539E-4196-AB55-6D7FE97F5B29}" type="presParOf" srcId="{DEF13618-D694-4392-B2DF-D2B34CC124E1}" destId="{08E762BB-A76D-4FB9-B1BD-1D228BCE9F91}" srcOrd="3" destOrd="0" presId="urn:microsoft.com/office/officeart/2018/2/layout/IconVerticalSolidList"/>
    <dgm:cxn modelId="{B8D9F50F-4651-4562-AAE2-B6D53EE8CAF4}" type="presParOf" srcId="{FA071152-3C2F-420C-B67D-0382B50287DB}" destId="{BFB6E681-D022-4577-A386-7B0797DFB97D}" srcOrd="1" destOrd="0" presId="urn:microsoft.com/office/officeart/2018/2/layout/IconVerticalSolidList"/>
    <dgm:cxn modelId="{8DFF2AD5-6D06-421B-B6E1-8B06641728BF}" type="presParOf" srcId="{FA071152-3C2F-420C-B67D-0382B50287DB}" destId="{2BABFA03-83A2-4F35-B307-7F503CFC5F50}" srcOrd="2" destOrd="0" presId="urn:microsoft.com/office/officeart/2018/2/layout/IconVerticalSolidList"/>
    <dgm:cxn modelId="{B077F0EA-B997-4590-A485-C59A9A853C2A}" type="presParOf" srcId="{2BABFA03-83A2-4F35-B307-7F503CFC5F50}" destId="{7F664C86-EACB-43EB-A1C8-F3111A01B0F1}" srcOrd="0" destOrd="0" presId="urn:microsoft.com/office/officeart/2018/2/layout/IconVerticalSolidList"/>
    <dgm:cxn modelId="{2FD887EF-4646-49C4-B0C2-72CE230DB038}" type="presParOf" srcId="{2BABFA03-83A2-4F35-B307-7F503CFC5F50}" destId="{97B7F157-50DC-44F1-BD78-ABBD0EEEA67F}" srcOrd="1" destOrd="0" presId="urn:microsoft.com/office/officeart/2018/2/layout/IconVerticalSolidList"/>
    <dgm:cxn modelId="{966C215C-E039-465F-9A03-00F313F0E380}" type="presParOf" srcId="{2BABFA03-83A2-4F35-B307-7F503CFC5F50}" destId="{FEF6CDC8-F72C-4A57-B1EF-E7643BC3193D}" srcOrd="2" destOrd="0" presId="urn:microsoft.com/office/officeart/2018/2/layout/IconVerticalSolidList"/>
    <dgm:cxn modelId="{1E8BCE0C-4A0E-42C6-95BA-9D1ECF0C5E49}" type="presParOf" srcId="{2BABFA03-83A2-4F35-B307-7F503CFC5F50}" destId="{DC0072BB-3D1E-41D3-8F28-289E45B3B3CD}" srcOrd="3" destOrd="0" presId="urn:microsoft.com/office/officeart/2018/2/layout/IconVerticalSolidList"/>
    <dgm:cxn modelId="{F29D859F-D059-45A8-8198-7A7AFFD3DA5F}" type="presParOf" srcId="{FA071152-3C2F-420C-B67D-0382B50287DB}" destId="{C06C74EA-42FB-4E6C-9C8D-F5DAC292D189}" srcOrd="3" destOrd="0" presId="urn:microsoft.com/office/officeart/2018/2/layout/IconVerticalSolidList"/>
    <dgm:cxn modelId="{B8C684DB-8230-4F07-A6E4-A597E1C39BEF}" type="presParOf" srcId="{FA071152-3C2F-420C-B67D-0382B50287DB}" destId="{DBCEF679-5D5A-4D2F-9E1F-C555D0BB13BA}" srcOrd="4" destOrd="0" presId="urn:microsoft.com/office/officeart/2018/2/layout/IconVerticalSolidList"/>
    <dgm:cxn modelId="{A39D3CC0-7AC5-43E6-B205-5170E3AE3FFC}" type="presParOf" srcId="{DBCEF679-5D5A-4D2F-9E1F-C555D0BB13BA}" destId="{F96F0F43-EB7F-438D-A4A9-14B059202255}" srcOrd="0" destOrd="0" presId="urn:microsoft.com/office/officeart/2018/2/layout/IconVerticalSolidList"/>
    <dgm:cxn modelId="{D0341E36-18DF-4F59-92CA-8824837F0467}" type="presParOf" srcId="{DBCEF679-5D5A-4D2F-9E1F-C555D0BB13BA}" destId="{864B4E9D-3A25-4FFB-8069-4F26F27CD6E9}" srcOrd="1" destOrd="0" presId="urn:microsoft.com/office/officeart/2018/2/layout/IconVerticalSolidList"/>
    <dgm:cxn modelId="{9B9FAC33-FB17-4682-BA7C-A7B2FB9CB706}" type="presParOf" srcId="{DBCEF679-5D5A-4D2F-9E1F-C555D0BB13BA}" destId="{B5BCF189-8E05-4B34-82AF-D90007046F16}" srcOrd="2" destOrd="0" presId="urn:microsoft.com/office/officeart/2018/2/layout/IconVerticalSolidList"/>
    <dgm:cxn modelId="{8C8CEC4F-3E02-4385-BB87-7281EE6CBF6A}" type="presParOf" srcId="{DBCEF679-5D5A-4D2F-9E1F-C555D0BB13BA}" destId="{04E4A8E4-1EBD-41CA-A04B-B9DDC8B2E242}" srcOrd="3" destOrd="0" presId="urn:microsoft.com/office/officeart/2018/2/layout/IconVerticalSolidList"/>
    <dgm:cxn modelId="{7BDAAF5B-AFED-4F1B-80A3-65855D106ABE}" type="presParOf" srcId="{FA071152-3C2F-420C-B67D-0382B50287DB}" destId="{62AB275B-2589-45A5-8F28-9B8628C40CA7}" srcOrd="5" destOrd="0" presId="urn:microsoft.com/office/officeart/2018/2/layout/IconVerticalSolidList"/>
    <dgm:cxn modelId="{97264EDD-58CD-479F-B31F-CCFC071D25CF}" type="presParOf" srcId="{FA071152-3C2F-420C-B67D-0382B50287DB}" destId="{C979F199-AAF7-46A8-88B6-CBD0862AEE25}" srcOrd="6" destOrd="0" presId="urn:microsoft.com/office/officeart/2018/2/layout/IconVerticalSolidList"/>
    <dgm:cxn modelId="{5CE91E75-37E3-4E53-A750-97DDD6EF2BFB}" type="presParOf" srcId="{C979F199-AAF7-46A8-88B6-CBD0862AEE25}" destId="{0C7E9631-0E3D-4C0E-AAA1-4A8EF35F396E}" srcOrd="0" destOrd="0" presId="urn:microsoft.com/office/officeart/2018/2/layout/IconVerticalSolidList"/>
    <dgm:cxn modelId="{7AC30733-A039-4F66-8BC5-B06CB84958AC}" type="presParOf" srcId="{C979F199-AAF7-46A8-88B6-CBD0862AEE25}" destId="{1AC4BF6A-22C3-412E-98AB-4F6C6BD1F79F}" srcOrd="1" destOrd="0" presId="urn:microsoft.com/office/officeart/2018/2/layout/IconVerticalSolidList"/>
    <dgm:cxn modelId="{0A56A456-5F9E-48A4-85A9-BF4F5B33C2B8}" type="presParOf" srcId="{C979F199-AAF7-46A8-88B6-CBD0862AEE25}" destId="{2923B943-431A-4D78-A2B4-2F21E2A9DF10}" srcOrd="2" destOrd="0" presId="urn:microsoft.com/office/officeart/2018/2/layout/IconVerticalSolidList"/>
    <dgm:cxn modelId="{44C069D6-BE3A-4D73-90F9-84E95A59976C}" type="presParOf" srcId="{C979F199-AAF7-46A8-88B6-CBD0862AEE25}" destId="{210C6466-2A11-4309-BE69-3F9B2156EA54}" srcOrd="3" destOrd="0" presId="urn:microsoft.com/office/officeart/2018/2/layout/IconVerticalSolidList"/>
    <dgm:cxn modelId="{E14925A8-415A-4AC5-B9AA-406D0007AB1F}" type="presParOf" srcId="{FA071152-3C2F-420C-B67D-0382B50287DB}" destId="{EAAA778F-FCA5-481D-BE4E-C60ACE3ADCB1}" srcOrd="7" destOrd="0" presId="urn:microsoft.com/office/officeart/2018/2/layout/IconVerticalSolidList"/>
    <dgm:cxn modelId="{F2E60E6B-9607-4452-976D-F76590069346}" type="presParOf" srcId="{FA071152-3C2F-420C-B67D-0382B50287DB}" destId="{ADA39B3C-E582-4347-9E67-400C6D945DE0}" srcOrd="8" destOrd="0" presId="urn:microsoft.com/office/officeart/2018/2/layout/IconVerticalSolidList"/>
    <dgm:cxn modelId="{0B93E142-E405-45FD-BB8E-0C8438E3B6BA}" type="presParOf" srcId="{ADA39B3C-E582-4347-9E67-400C6D945DE0}" destId="{F4ACE776-25D0-409E-9F94-FEDC33E1630E}" srcOrd="0" destOrd="0" presId="urn:microsoft.com/office/officeart/2018/2/layout/IconVerticalSolidList"/>
    <dgm:cxn modelId="{1CCE6C98-38C2-4DC8-B0DF-24BD649EC4B5}" type="presParOf" srcId="{ADA39B3C-E582-4347-9E67-400C6D945DE0}" destId="{EB7D850F-43F5-466F-93E2-5B5C93BACBE8}" srcOrd="1" destOrd="0" presId="urn:microsoft.com/office/officeart/2018/2/layout/IconVerticalSolidList"/>
    <dgm:cxn modelId="{B31942D4-6185-4B4C-8B78-3991E6CC9C98}" type="presParOf" srcId="{ADA39B3C-E582-4347-9E67-400C6D945DE0}" destId="{7584D477-6D10-409C-B6D1-6BB65AFCB278}" srcOrd="2" destOrd="0" presId="urn:microsoft.com/office/officeart/2018/2/layout/IconVerticalSolidList"/>
    <dgm:cxn modelId="{5CEF5714-8D3C-469F-9BDE-5CC765AD611A}" type="presParOf" srcId="{ADA39B3C-E582-4347-9E67-400C6D945DE0}" destId="{34059624-123F-4C2E-9DEC-BDAF6EA7FD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728D05-18F0-4C09-BB70-547E893302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6B4167C-FEF8-43B4-BDDF-DED0AF088AEF}">
      <dgm:prSet/>
      <dgm:spPr/>
      <dgm:t>
        <a:bodyPr/>
        <a:lstStyle/>
        <a:p>
          <a:pPr>
            <a:lnSpc>
              <a:spcPct val="100000"/>
            </a:lnSpc>
          </a:pPr>
          <a:r>
            <a:rPr lang="en-US" b="0" i="0" baseline="0" dirty="0"/>
            <a:t>Guide for SB5 applicable properties</a:t>
          </a:r>
        </a:p>
      </dgm:t>
    </dgm:pt>
    <dgm:pt modelId="{AAB7D262-8953-4887-846A-459644B2978C}" type="parTrans" cxnId="{E47D5F89-A87E-4A93-B7C1-AD0D4974C53F}">
      <dgm:prSet/>
      <dgm:spPr/>
      <dgm:t>
        <a:bodyPr/>
        <a:lstStyle/>
        <a:p>
          <a:endParaRPr lang="en-US"/>
        </a:p>
      </dgm:t>
    </dgm:pt>
    <dgm:pt modelId="{534E87BE-6AD0-45EC-956A-672F8B946B8F}" type="sibTrans" cxnId="{E47D5F89-A87E-4A93-B7C1-AD0D4974C53F}">
      <dgm:prSet/>
      <dgm:spPr/>
      <dgm:t>
        <a:bodyPr/>
        <a:lstStyle/>
        <a:p>
          <a:endParaRPr lang="en-US"/>
        </a:p>
      </dgm:t>
    </dgm:pt>
    <dgm:pt modelId="{8CBEA063-B44A-44AF-94A2-800EB1FF8F5F}">
      <dgm:prSet/>
      <dgm:spPr/>
      <dgm:t>
        <a:bodyPr/>
        <a:lstStyle/>
        <a:p>
          <a:pPr>
            <a:lnSpc>
              <a:spcPct val="100000"/>
            </a:lnSpc>
          </a:pPr>
          <a:r>
            <a:rPr lang="en-US" b="0" i="0" baseline="0" dirty="0"/>
            <a:t>Focuses on grasses allowed and not allowed in nonfunctional areas                        (discusses hybrids)</a:t>
          </a:r>
        </a:p>
      </dgm:t>
    </dgm:pt>
    <dgm:pt modelId="{C2AFCB3D-7C72-45E7-A612-47CAEEFE1F98}" type="parTrans" cxnId="{A318CB80-18ED-408D-BF23-013D23364B33}">
      <dgm:prSet/>
      <dgm:spPr/>
      <dgm:t>
        <a:bodyPr/>
        <a:lstStyle/>
        <a:p>
          <a:endParaRPr lang="en-US"/>
        </a:p>
      </dgm:t>
    </dgm:pt>
    <dgm:pt modelId="{8002C833-B664-43C4-9F81-FA14F1D07053}" type="sibTrans" cxnId="{A318CB80-18ED-408D-BF23-013D23364B33}">
      <dgm:prSet/>
      <dgm:spPr/>
      <dgm:t>
        <a:bodyPr/>
        <a:lstStyle/>
        <a:p>
          <a:endParaRPr lang="en-US"/>
        </a:p>
      </dgm:t>
    </dgm:pt>
    <dgm:pt modelId="{F0193620-299D-4D99-BA70-5F43C3995C4E}">
      <dgm:prSet/>
      <dgm:spPr/>
      <dgm:t>
        <a:bodyPr/>
        <a:lstStyle/>
        <a:p>
          <a:pPr>
            <a:lnSpc>
              <a:spcPct val="100000"/>
            </a:lnSpc>
          </a:pPr>
          <a:r>
            <a:rPr lang="en-US" b="0" i="0" baseline="0" dirty="0"/>
            <a:t>Links to existing resources on waterwise plants for nonfunctional areas</a:t>
          </a:r>
        </a:p>
      </dgm:t>
    </dgm:pt>
    <dgm:pt modelId="{25DEDD75-6068-4DF9-A8CE-74E76150D7C2}" type="parTrans" cxnId="{DA1A8C35-5474-4985-8196-27FF65122F73}">
      <dgm:prSet/>
      <dgm:spPr/>
      <dgm:t>
        <a:bodyPr/>
        <a:lstStyle/>
        <a:p>
          <a:endParaRPr lang="en-US"/>
        </a:p>
      </dgm:t>
    </dgm:pt>
    <dgm:pt modelId="{7EE35419-B024-40E4-A4C9-130D3539C16A}" type="sibTrans" cxnId="{DA1A8C35-5474-4985-8196-27FF65122F73}">
      <dgm:prSet/>
      <dgm:spPr/>
      <dgm:t>
        <a:bodyPr/>
        <a:lstStyle/>
        <a:p>
          <a:endParaRPr lang="en-US"/>
        </a:p>
      </dgm:t>
    </dgm:pt>
    <dgm:pt modelId="{0A5DDEB5-5A53-4FFC-A0A2-CE6A7C6B6EAE}">
      <dgm:prSet/>
      <dgm:spPr/>
      <dgm:t>
        <a:bodyPr/>
        <a:lstStyle/>
        <a:p>
          <a:pPr>
            <a:lnSpc>
              <a:spcPct val="100000"/>
            </a:lnSpc>
          </a:pPr>
          <a:r>
            <a:rPr lang="en-US" b="0" i="0" baseline="0" dirty="0"/>
            <a:t>Provides additional guidance for prohibiting invasive species, i.e., noxious plants</a:t>
          </a:r>
        </a:p>
      </dgm:t>
    </dgm:pt>
    <dgm:pt modelId="{B65EBDBB-EABB-4E5F-8748-F4D3269C6ADF}" type="parTrans" cxnId="{DA8E0161-5B60-4D49-8291-A3F58EF4FBC3}">
      <dgm:prSet/>
      <dgm:spPr/>
      <dgm:t>
        <a:bodyPr/>
        <a:lstStyle/>
        <a:p>
          <a:endParaRPr lang="en-US"/>
        </a:p>
      </dgm:t>
    </dgm:pt>
    <dgm:pt modelId="{58805CAF-8CB2-4E2D-9B89-29339C67F292}" type="sibTrans" cxnId="{DA8E0161-5B60-4D49-8291-A3F58EF4FBC3}">
      <dgm:prSet/>
      <dgm:spPr/>
      <dgm:t>
        <a:bodyPr/>
        <a:lstStyle/>
        <a:p>
          <a:endParaRPr lang="en-US"/>
        </a:p>
      </dgm:t>
    </dgm:pt>
    <dgm:pt modelId="{DEE9B9A6-D0D5-4214-A631-F5B42AF8F59E}">
      <dgm:prSet/>
      <dgm:spPr/>
      <dgm:t>
        <a:bodyPr/>
        <a:lstStyle/>
        <a:p>
          <a:pPr>
            <a:lnSpc>
              <a:spcPct val="100000"/>
            </a:lnSpc>
          </a:pPr>
          <a:r>
            <a:rPr lang="en-US" b="0" i="0" baseline="0" dirty="0"/>
            <a:t>Outlines implementation considerations</a:t>
          </a:r>
        </a:p>
      </dgm:t>
    </dgm:pt>
    <dgm:pt modelId="{851DEB7E-5555-4F0F-BB3C-F9F78EA3E058}" type="parTrans" cxnId="{A4F71C9C-6B15-4351-80E1-A6285925C27A}">
      <dgm:prSet/>
      <dgm:spPr/>
      <dgm:t>
        <a:bodyPr/>
        <a:lstStyle/>
        <a:p>
          <a:endParaRPr lang="en-US"/>
        </a:p>
      </dgm:t>
    </dgm:pt>
    <dgm:pt modelId="{46FCA876-9A09-4AA5-82CD-4B147E06C2EB}" type="sibTrans" cxnId="{A4F71C9C-6B15-4351-80E1-A6285925C27A}">
      <dgm:prSet/>
      <dgm:spPr/>
      <dgm:t>
        <a:bodyPr/>
        <a:lstStyle/>
        <a:p>
          <a:endParaRPr lang="en-US"/>
        </a:p>
      </dgm:t>
    </dgm:pt>
    <dgm:pt modelId="{FA071152-3C2F-420C-B67D-0382B50287DB}" type="pres">
      <dgm:prSet presAssocID="{6A728D05-18F0-4C09-BB70-547E89330245}" presName="root" presStyleCnt="0">
        <dgm:presLayoutVars>
          <dgm:dir/>
          <dgm:resizeHandles val="exact"/>
        </dgm:presLayoutVars>
      </dgm:prSet>
      <dgm:spPr/>
    </dgm:pt>
    <dgm:pt modelId="{DEF13618-D694-4392-B2DF-D2B34CC124E1}" type="pres">
      <dgm:prSet presAssocID="{36B4167C-FEF8-43B4-BDDF-DED0AF088AEF}" presName="compNode" presStyleCnt="0"/>
      <dgm:spPr/>
    </dgm:pt>
    <dgm:pt modelId="{FC862098-48C9-4108-B8AF-A96A6A45CD8A}" type="pres">
      <dgm:prSet presAssocID="{36B4167C-FEF8-43B4-BDDF-DED0AF088AEF}" presName="bgRect" presStyleLbl="bgShp" presStyleIdx="0" presStyleCnt="5" custLinFactNeighborY="174"/>
      <dgm:spPr/>
    </dgm:pt>
    <dgm:pt modelId="{ECD1C201-C639-4A2A-999F-B3D83A7F3E99}" type="pres">
      <dgm:prSet presAssocID="{36B4167C-FEF8-43B4-BDDF-DED0AF088AE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sed book with solid fill"/>
        </a:ext>
      </dgm:extLst>
    </dgm:pt>
    <dgm:pt modelId="{FC7D646C-3C82-4CF4-B0D0-8D29BDA09C31}" type="pres">
      <dgm:prSet presAssocID="{36B4167C-FEF8-43B4-BDDF-DED0AF088AEF}" presName="spaceRect" presStyleCnt="0"/>
      <dgm:spPr/>
    </dgm:pt>
    <dgm:pt modelId="{08E762BB-A76D-4FB9-B1BD-1D228BCE9F91}" type="pres">
      <dgm:prSet presAssocID="{36B4167C-FEF8-43B4-BDDF-DED0AF088AEF}" presName="parTx" presStyleLbl="revTx" presStyleIdx="0" presStyleCnt="5">
        <dgm:presLayoutVars>
          <dgm:chMax val="0"/>
          <dgm:chPref val="0"/>
        </dgm:presLayoutVars>
      </dgm:prSet>
      <dgm:spPr/>
    </dgm:pt>
    <dgm:pt modelId="{BFB6E681-D022-4577-A386-7B0797DFB97D}" type="pres">
      <dgm:prSet presAssocID="{534E87BE-6AD0-45EC-956A-672F8B946B8F}" presName="sibTrans" presStyleCnt="0"/>
      <dgm:spPr/>
    </dgm:pt>
    <dgm:pt modelId="{2BABFA03-83A2-4F35-B307-7F503CFC5F50}" type="pres">
      <dgm:prSet presAssocID="{8CBEA063-B44A-44AF-94A2-800EB1FF8F5F}" presName="compNode" presStyleCnt="0"/>
      <dgm:spPr/>
    </dgm:pt>
    <dgm:pt modelId="{7F664C86-EACB-43EB-A1C8-F3111A01B0F1}" type="pres">
      <dgm:prSet presAssocID="{8CBEA063-B44A-44AF-94A2-800EB1FF8F5F}" presName="bgRect" presStyleLbl="bgShp" presStyleIdx="1" presStyleCnt="5"/>
      <dgm:spPr/>
    </dgm:pt>
    <dgm:pt modelId="{97B7F157-50DC-44F1-BD78-ABBD0EEEA67F}" type="pres">
      <dgm:prSet presAssocID="{8CBEA063-B44A-44AF-94A2-800EB1FF8F5F}" presName="iconRect" presStyleLbl="node1" presStyleIdx="1" presStyleCnt="5"/>
      <dgm:spPr>
        <a:blipFill>
          <a:blip xmlns:r="http://schemas.openxmlformats.org/officeDocument/2006/relationships" r:embed="rId3"/>
          <a:srcRect/>
          <a:stretch>
            <a:fillRect/>
          </a:stretch>
        </a:blipFill>
      </dgm:spPr>
    </dgm:pt>
    <dgm:pt modelId="{FEF6CDC8-F72C-4A57-B1EF-E7643BC3193D}" type="pres">
      <dgm:prSet presAssocID="{8CBEA063-B44A-44AF-94A2-800EB1FF8F5F}" presName="spaceRect" presStyleCnt="0"/>
      <dgm:spPr/>
    </dgm:pt>
    <dgm:pt modelId="{DC0072BB-3D1E-41D3-8F28-289E45B3B3CD}" type="pres">
      <dgm:prSet presAssocID="{8CBEA063-B44A-44AF-94A2-800EB1FF8F5F}" presName="parTx" presStyleLbl="revTx" presStyleIdx="1" presStyleCnt="5">
        <dgm:presLayoutVars>
          <dgm:chMax val="0"/>
          <dgm:chPref val="0"/>
        </dgm:presLayoutVars>
      </dgm:prSet>
      <dgm:spPr/>
    </dgm:pt>
    <dgm:pt modelId="{C06C74EA-42FB-4E6C-9C8D-F5DAC292D189}" type="pres">
      <dgm:prSet presAssocID="{8002C833-B664-43C4-9F81-FA14F1D07053}" presName="sibTrans" presStyleCnt="0"/>
      <dgm:spPr/>
    </dgm:pt>
    <dgm:pt modelId="{DBCEF679-5D5A-4D2F-9E1F-C555D0BB13BA}" type="pres">
      <dgm:prSet presAssocID="{F0193620-299D-4D99-BA70-5F43C3995C4E}" presName="compNode" presStyleCnt="0"/>
      <dgm:spPr/>
    </dgm:pt>
    <dgm:pt modelId="{F96F0F43-EB7F-438D-A4A9-14B059202255}" type="pres">
      <dgm:prSet presAssocID="{F0193620-299D-4D99-BA70-5F43C3995C4E}" presName="bgRect" presStyleLbl="bgShp" presStyleIdx="2" presStyleCnt="5"/>
      <dgm:spPr/>
    </dgm:pt>
    <dgm:pt modelId="{864B4E9D-3A25-4FFB-8069-4F26F27CD6E9}" type="pres">
      <dgm:prSet presAssocID="{F0193620-299D-4D99-BA70-5F43C3995C4E}" presName="iconRect" presStyleLbl="node1" presStyleIdx="2" presStyleCnt="5"/>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Plant With Roots with solid fill"/>
        </a:ext>
      </dgm:extLst>
    </dgm:pt>
    <dgm:pt modelId="{B5BCF189-8E05-4B34-82AF-D90007046F16}" type="pres">
      <dgm:prSet presAssocID="{F0193620-299D-4D99-BA70-5F43C3995C4E}" presName="spaceRect" presStyleCnt="0"/>
      <dgm:spPr/>
    </dgm:pt>
    <dgm:pt modelId="{04E4A8E4-1EBD-41CA-A04B-B9DDC8B2E242}" type="pres">
      <dgm:prSet presAssocID="{F0193620-299D-4D99-BA70-5F43C3995C4E}" presName="parTx" presStyleLbl="revTx" presStyleIdx="2" presStyleCnt="5">
        <dgm:presLayoutVars>
          <dgm:chMax val="0"/>
          <dgm:chPref val="0"/>
        </dgm:presLayoutVars>
      </dgm:prSet>
      <dgm:spPr/>
    </dgm:pt>
    <dgm:pt modelId="{62AB275B-2589-45A5-8F28-9B8628C40CA7}" type="pres">
      <dgm:prSet presAssocID="{7EE35419-B024-40E4-A4C9-130D3539C16A}" presName="sibTrans" presStyleCnt="0"/>
      <dgm:spPr/>
    </dgm:pt>
    <dgm:pt modelId="{C979F199-AAF7-46A8-88B6-CBD0862AEE25}" type="pres">
      <dgm:prSet presAssocID="{0A5DDEB5-5A53-4FFC-A0A2-CE6A7C6B6EAE}" presName="compNode" presStyleCnt="0"/>
      <dgm:spPr/>
    </dgm:pt>
    <dgm:pt modelId="{0C7E9631-0E3D-4C0E-AAA1-4A8EF35F396E}" type="pres">
      <dgm:prSet presAssocID="{0A5DDEB5-5A53-4FFC-A0A2-CE6A7C6B6EAE}" presName="bgRect" presStyleLbl="bgShp" presStyleIdx="3" presStyleCnt="5" custLinFactNeighborY="3708"/>
      <dgm:spPr/>
    </dgm:pt>
    <dgm:pt modelId="{1AC4BF6A-22C3-412E-98AB-4F6C6BD1F79F}" type="pres">
      <dgm:prSet presAssocID="{0A5DDEB5-5A53-4FFC-A0A2-CE6A7C6B6EAE}" presName="iconRect" presStyleLbl="node1" presStyleIdx="3" presStyleCnt="5"/>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No sign with solid fill"/>
        </a:ext>
      </dgm:extLst>
    </dgm:pt>
    <dgm:pt modelId="{2923B943-431A-4D78-A2B4-2F21E2A9DF10}" type="pres">
      <dgm:prSet presAssocID="{0A5DDEB5-5A53-4FFC-A0A2-CE6A7C6B6EAE}" presName="spaceRect" presStyleCnt="0"/>
      <dgm:spPr/>
    </dgm:pt>
    <dgm:pt modelId="{210C6466-2A11-4309-BE69-3F9B2156EA54}" type="pres">
      <dgm:prSet presAssocID="{0A5DDEB5-5A53-4FFC-A0A2-CE6A7C6B6EAE}" presName="parTx" presStyleLbl="revTx" presStyleIdx="3" presStyleCnt="5">
        <dgm:presLayoutVars>
          <dgm:chMax val="0"/>
          <dgm:chPref val="0"/>
        </dgm:presLayoutVars>
      </dgm:prSet>
      <dgm:spPr/>
    </dgm:pt>
    <dgm:pt modelId="{EAAA778F-FCA5-481D-BE4E-C60ACE3ADCB1}" type="pres">
      <dgm:prSet presAssocID="{58805CAF-8CB2-4E2D-9B89-29339C67F292}" presName="sibTrans" presStyleCnt="0"/>
      <dgm:spPr/>
    </dgm:pt>
    <dgm:pt modelId="{ADA39B3C-E582-4347-9E67-400C6D945DE0}" type="pres">
      <dgm:prSet presAssocID="{DEE9B9A6-D0D5-4214-A631-F5B42AF8F59E}" presName="compNode" presStyleCnt="0"/>
      <dgm:spPr/>
    </dgm:pt>
    <dgm:pt modelId="{F4ACE776-25D0-409E-9F94-FEDC33E1630E}" type="pres">
      <dgm:prSet presAssocID="{DEE9B9A6-D0D5-4214-A631-F5B42AF8F59E}" presName="bgRect" presStyleLbl="bgShp" presStyleIdx="4" presStyleCnt="5" custLinFactNeighborX="-12179"/>
      <dgm:spPr/>
    </dgm:pt>
    <dgm:pt modelId="{EB7D850F-43F5-466F-93E2-5B5C93BACBE8}" type="pres">
      <dgm:prSet presAssocID="{DEE9B9A6-D0D5-4214-A631-F5B42AF8F59E}" presName="iconRect" presStyleLbl="node1" presStyleIdx="4" presStyleCnt="5"/>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hecklist with solid fill"/>
        </a:ext>
      </dgm:extLst>
    </dgm:pt>
    <dgm:pt modelId="{7584D477-6D10-409C-B6D1-6BB65AFCB278}" type="pres">
      <dgm:prSet presAssocID="{DEE9B9A6-D0D5-4214-A631-F5B42AF8F59E}" presName="spaceRect" presStyleCnt="0"/>
      <dgm:spPr/>
    </dgm:pt>
    <dgm:pt modelId="{34059624-123F-4C2E-9DEC-BDAF6EA7FD86}" type="pres">
      <dgm:prSet presAssocID="{DEE9B9A6-D0D5-4214-A631-F5B42AF8F59E}" presName="parTx" presStyleLbl="revTx" presStyleIdx="4" presStyleCnt="5">
        <dgm:presLayoutVars>
          <dgm:chMax val="0"/>
          <dgm:chPref val="0"/>
        </dgm:presLayoutVars>
      </dgm:prSet>
      <dgm:spPr/>
    </dgm:pt>
  </dgm:ptLst>
  <dgm:cxnLst>
    <dgm:cxn modelId="{80D40E26-3D06-4F6D-97DE-B6FF76660948}" type="presOf" srcId="{36B4167C-FEF8-43B4-BDDF-DED0AF088AEF}" destId="{08E762BB-A76D-4FB9-B1BD-1D228BCE9F91}" srcOrd="0" destOrd="0" presId="urn:microsoft.com/office/officeart/2018/2/layout/IconVerticalSolidList"/>
    <dgm:cxn modelId="{196BCD2C-A111-42F4-9F09-46CE9033712A}" type="presOf" srcId="{6A728D05-18F0-4C09-BB70-547E89330245}" destId="{FA071152-3C2F-420C-B67D-0382B50287DB}" srcOrd="0" destOrd="0" presId="urn:microsoft.com/office/officeart/2018/2/layout/IconVerticalSolidList"/>
    <dgm:cxn modelId="{DA1A8C35-5474-4985-8196-27FF65122F73}" srcId="{6A728D05-18F0-4C09-BB70-547E89330245}" destId="{F0193620-299D-4D99-BA70-5F43C3995C4E}" srcOrd="2" destOrd="0" parTransId="{25DEDD75-6068-4DF9-A8CE-74E76150D7C2}" sibTransId="{7EE35419-B024-40E4-A4C9-130D3539C16A}"/>
    <dgm:cxn modelId="{DA8E0161-5B60-4D49-8291-A3F58EF4FBC3}" srcId="{6A728D05-18F0-4C09-BB70-547E89330245}" destId="{0A5DDEB5-5A53-4FFC-A0A2-CE6A7C6B6EAE}" srcOrd="3" destOrd="0" parTransId="{B65EBDBB-EABB-4E5F-8748-F4D3269C6ADF}" sibTransId="{58805CAF-8CB2-4E2D-9B89-29339C67F292}"/>
    <dgm:cxn modelId="{A318CB80-18ED-408D-BF23-013D23364B33}" srcId="{6A728D05-18F0-4C09-BB70-547E89330245}" destId="{8CBEA063-B44A-44AF-94A2-800EB1FF8F5F}" srcOrd="1" destOrd="0" parTransId="{C2AFCB3D-7C72-45E7-A612-47CAEEFE1F98}" sibTransId="{8002C833-B664-43C4-9F81-FA14F1D07053}"/>
    <dgm:cxn modelId="{E47D5F89-A87E-4A93-B7C1-AD0D4974C53F}" srcId="{6A728D05-18F0-4C09-BB70-547E89330245}" destId="{36B4167C-FEF8-43B4-BDDF-DED0AF088AEF}" srcOrd="0" destOrd="0" parTransId="{AAB7D262-8953-4887-846A-459644B2978C}" sibTransId="{534E87BE-6AD0-45EC-956A-672F8B946B8F}"/>
    <dgm:cxn modelId="{A4F71C9C-6B15-4351-80E1-A6285925C27A}" srcId="{6A728D05-18F0-4C09-BB70-547E89330245}" destId="{DEE9B9A6-D0D5-4214-A631-F5B42AF8F59E}" srcOrd="4" destOrd="0" parTransId="{851DEB7E-5555-4F0F-BB3C-F9F78EA3E058}" sibTransId="{46FCA876-9A09-4AA5-82CD-4B147E06C2EB}"/>
    <dgm:cxn modelId="{48B59D9C-0A85-49AA-A746-F72D4B6E77AB}" type="presOf" srcId="{DEE9B9A6-D0D5-4214-A631-F5B42AF8F59E}" destId="{34059624-123F-4C2E-9DEC-BDAF6EA7FD86}" srcOrd="0" destOrd="0" presId="urn:microsoft.com/office/officeart/2018/2/layout/IconVerticalSolidList"/>
    <dgm:cxn modelId="{5EE95CA8-5E6D-4C7D-93B0-CE3D1992D035}" type="presOf" srcId="{F0193620-299D-4D99-BA70-5F43C3995C4E}" destId="{04E4A8E4-1EBD-41CA-A04B-B9DDC8B2E242}" srcOrd="0" destOrd="0" presId="urn:microsoft.com/office/officeart/2018/2/layout/IconVerticalSolidList"/>
    <dgm:cxn modelId="{A29FB2BF-3D34-4FB1-A54B-DE0A90FE4689}" type="presOf" srcId="{0A5DDEB5-5A53-4FFC-A0A2-CE6A7C6B6EAE}" destId="{210C6466-2A11-4309-BE69-3F9B2156EA54}" srcOrd="0" destOrd="0" presId="urn:microsoft.com/office/officeart/2018/2/layout/IconVerticalSolidList"/>
    <dgm:cxn modelId="{32F029C7-E422-408B-84E3-B320CB0722CC}" type="presOf" srcId="{8CBEA063-B44A-44AF-94A2-800EB1FF8F5F}" destId="{DC0072BB-3D1E-41D3-8F28-289E45B3B3CD}" srcOrd="0" destOrd="0" presId="urn:microsoft.com/office/officeart/2018/2/layout/IconVerticalSolidList"/>
    <dgm:cxn modelId="{15ED2479-06A6-4CC6-8B2C-C27377E89F34}" type="presParOf" srcId="{FA071152-3C2F-420C-B67D-0382B50287DB}" destId="{DEF13618-D694-4392-B2DF-D2B34CC124E1}" srcOrd="0" destOrd="0" presId="urn:microsoft.com/office/officeart/2018/2/layout/IconVerticalSolidList"/>
    <dgm:cxn modelId="{04848A39-3797-4C5A-A2BA-F02900E9495D}" type="presParOf" srcId="{DEF13618-D694-4392-B2DF-D2B34CC124E1}" destId="{FC862098-48C9-4108-B8AF-A96A6A45CD8A}" srcOrd="0" destOrd="0" presId="urn:microsoft.com/office/officeart/2018/2/layout/IconVerticalSolidList"/>
    <dgm:cxn modelId="{2E1D502A-CB09-4043-AD12-13DA79D495EE}" type="presParOf" srcId="{DEF13618-D694-4392-B2DF-D2B34CC124E1}" destId="{ECD1C201-C639-4A2A-999F-B3D83A7F3E99}" srcOrd="1" destOrd="0" presId="urn:microsoft.com/office/officeart/2018/2/layout/IconVerticalSolidList"/>
    <dgm:cxn modelId="{A5A6EC82-29B7-4CA5-8B10-66FE19DD7E23}" type="presParOf" srcId="{DEF13618-D694-4392-B2DF-D2B34CC124E1}" destId="{FC7D646C-3C82-4CF4-B0D0-8D29BDA09C31}" srcOrd="2" destOrd="0" presId="urn:microsoft.com/office/officeart/2018/2/layout/IconVerticalSolidList"/>
    <dgm:cxn modelId="{7C6475F9-539E-4196-AB55-6D7FE97F5B29}" type="presParOf" srcId="{DEF13618-D694-4392-B2DF-D2B34CC124E1}" destId="{08E762BB-A76D-4FB9-B1BD-1D228BCE9F91}" srcOrd="3" destOrd="0" presId="urn:microsoft.com/office/officeart/2018/2/layout/IconVerticalSolidList"/>
    <dgm:cxn modelId="{B8D9F50F-4651-4562-AAE2-B6D53EE8CAF4}" type="presParOf" srcId="{FA071152-3C2F-420C-B67D-0382B50287DB}" destId="{BFB6E681-D022-4577-A386-7B0797DFB97D}" srcOrd="1" destOrd="0" presId="urn:microsoft.com/office/officeart/2018/2/layout/IconVerticalSolidList"/>
    <dgm:cxn modelId="{8DFF2AD5-6D06-421B-B6E1-8B06641728BF}" type="presParOf" srcId="{FA071152-3C2F-420C-B67D-0382B50287DB}" destId="{2BABFA03-83A2-4F35-B307-7F503CFC5F50}" srcOrd="2" destOrd="0" presId="urn:microsoft.com/office/officeart/2018/2/layout/IconVerticalSolidList"/>
    <dgm:cxn modelId="{B077F0EA-B997-4590-A485-C59A9A853C2A}" type="presParOf" srcId="{2BABFA03-83A2-4F35-B307-7F503CFC5F50}" destId="{7F664C86-EACB-43EB-A1C8-F3111A01B0F1}" srcOrd="0" destOrd="0" presId="urn:microsoft.com/office/officeart/2018/2/layout/IconVerticalSolidList"/>
    <dgm:cxn modelId="{2FD887EF-4646-49C4-B0C2-72CE230DB038}" type="presParOf" srcId="{2BABFA03-83A2-4F35-B307-7F503CFC5F50}" destId="{97B7F157-50DC-44F1-BD78-ABBD0EEEA67F}" srcOrd="1" destOrd="0" presId="urn:microsoft.com/office/officeart/2018/2/layout/IconVerticalSolidList"/>
    <dgm:cxn modelId="{966C215C-E039-465F-9A03-00F313F0E380}" type="presParOf" srcId="{2BABFA03-83A2-4F35-B307-7F503CFC5F50}" destId="{FEF6CDC8-F72C-4A57-B1EF-E7643BC3193D}" srcOrd="2" destOrd="0" presId="urn:microsoft.com/office/officeart/2018/2/layout/IconVerticalSolidList"/>
    <dgm:cxn modelId="{1E8BCE0C-4A0E-42C6-95BA-9D1ECF0C5E49}" type="presParOf" srcId="{2BABFA03-83A2-4F35-B307-7F503CFC5F50}" destId="{DC0072BB-3D1E-41D3-8F28-289E45B3B3CD}" srcOrd="3" destOrd="0" presId="urn:microsoft.com/office/officeart/2018/2/layout/IconVerticalSolidList"/>
    <dgm:cxn modelId="{F29D859F-D059-45A8-8198-7A7AFFD3DA5F}" type="presParOf" srcId="{FA071152-3C2F-420C-B67D-0382B50287DB}" destId="{C06C74EA-42FB-4E6C-9C8D-F5DAC292D189}" srcOrd="3" destOrd="0" presId="urn:microsoft.com/office/officeart/2018/2/layout/IconVerticalSolidList"/>
    <dgm:cxn modelId="{B8C684DB-8230-4F07-A6E4-A597E1C39BEF}" type="presParOf" srcId="{FA071152-3C2F-420C-B67D-0382B50287DB}" destId="{DBCEF679-5D5A-4D2F-9E1F-C555D0BB13BA}" srcOrd="4" destOrd="0" presId="urn:microsoft.com/office/officeart/2018/2/layout/IconVerticalSolidList"/>
    <dgm:cxn modelId="{A39D3CC0-7AC5-43E6-B205-5170E3AE3FFC}" type="presParOf" srcId="{DBCEF679-5D5A-4D2F-9E1F-C555D0BB13BA}" destId="{F96F0F43-EB7F-438D-A4A9-14B059202255}" srcOrd="0" destOrd="0" presId="urn:microsoft.com/office/officeart/2018/2/layout/IconVerticalSolidList"/>
    <dgm:cxn modelId="{D0341E36-18DF-4F59-92CA-8824837F0467}" type="presParOf" srcId="{DBCEF679-5D5A-4D2F-9E1F-C555D0BB13BA}" destId="{864B4E9D-3A25-4FFB-8069-4F26F27CD6E9}" srcOrd="1" destOrd="0" presId="urn:microsoft.com/office/officeart/2018/2/layout/IconVerticalSolidList"/>
    <dgm:cxn modelId="{9B9FAC33-FB17-4682-BA7C-A7B2FB9CB706}" type="presParOf" srcId="{DBCEF679-5D5A-4D2F-9E1F-C555D0BB13BA}" destId="{B5BCF189-8E05-4B34-82AF-D90007046F16}" srcOrd="2" destOrd="0" presId="urn:microsoft.com/office/officeart/2018/2/layout/IconVerticalSolidList"/>
    <dgm:cxn modelId="{8C8CEC4F-3E02-4385-BB87-7281EE6CBF6A}" type="presParOf" srcId="{DBCEF679-5D5A-4D2F-9E1F-C555D0BB13BA}" destId="{04E4A8E4-1EBD-41CA-A04B-B9DDC8B2E242}" srcOrd="3" destOrd="0" presId="urn:microsoft.com/office/officeart/2018/2/layout/IconVerticalSolidList"/>
    <dgm:cxn modelId="{7BDAAF5B-AFED-4F1B-80A3-65855D106ABE}" type="presParOf" srcId="{FA071152-3C2F-420C-B67D-0382B50287DB}" destId="{62AB275B-2589-45A5-8F28-9B8628C40CA7}" srcOrd="5" destOrd="0" presId="urn:microsoft.com/office/officeart/2018/2/layout/IconVerticalSolidList"/>
    <dgm:cxn modelId="{97264EDD-58CD-479F-B31F-CCFC071D25CF}" type="presParOf" srcId="{FA071152-3C2F-420C-B67D-0382B50287DB}" destId="{C979F199-AAF7-46A8-88B6-CBD0862AEE25}" srcOrd="6" destOrd="0" presId="urn:microsoft.com/office/officeart/2018/2/layout/IconVerticalSolidList"/>
    <dgm:cxn modelId="{5CE91E75-37E3-4E53-A750-97DDD6EF2BFB}" type="presParOf" srcId="{C979F199-AAF7-46A8-88B6-CBD0862AEE25}" destId="{0C7E9631-0E3D-4C0E-AAA1-4A8EF35F396E}" srcOrd="0" destOrd="0" presId="urn:microsoft.com/office/officeart/2018/2/layout/IconVerticalSolidList"/>
    <dgm:cxn modelId="{7AC30733-A039-4F66-8BC5-B06CB84958AC}" type="presParOf" srcId="{C979F199-AAF7-46A8-88B6-CBD0862AEE25}" destId="{1AC4BF6A-22C3-412E-98AB-4F6C6BD1F79F}" srcOrd="1" destOrd="0" presId="urn:microsoft.com/office/officeart/2018/2/layout/IconVerticalSolidList"/>
    <dgm:cxn modelId="{0A56A456-5F9E-48A4-85A9-BF4F5B33C2B8}" type="presParOf" srcId="{C979F199-AAF7-46A8-88B6-CBD0862AEE25}" destId="{2923B943-431A-4D78-A2B4-2F21E2A9DF10}" srcOrd="2" destOrd="0" presId="urn:microsoft.com/office/officeart/2018/2/layout/IconVerticalSolidList"/>
    <dgm:cxn modelId="{44C069D6-BE3A-4D73-90F9-84E95A59976C}" type="presParOf" srcId="{C979F199-AAF7-46A8-88B6-CBD0862AEE25}" destId="{210C6466-2A11-4309-BE69-3F9B2156EA54}" srcOrd="3" destOrd="0" presId="urn:microsoft.com/office/officeart/2018/2/layout/IconVerticalSolidList"/>
    <dgm:cxn modelId="{E14925A8-415A-4AC5-B9AA-406D0007AB1F}" type="presParOf" srcId="{FA071152-3C2F-420C-B67D-0382B50287DB}" destId="{EAAA778F-FCA5-481D-BE4E-C60ACE3ADCB1}" srcOrd="7" destOrd="0" presId="urn:microsoft.com/office/officeart/2018/2/layout/IconVerticalSolidList"/>
    <dgm:cxn modelId="{F2E60E6B-9607-4452-976D-F76590069346}" type="presParOf" srcId="{FA071152-3C2F-420C-B67D-0382B50287DB}" destId="{ADA39B3C-E582-4347-9E67-400C6D945DE0}" srcOrd="8" destOrd="0" presId="urn:microsoft.com/office/officeart/2018/2/layout/IconVerticalSolidList"/>
    <dgm:cxn modelId="{0B93E142-E405-45FD-BB8E-0C8438E3B6BA}" type="presParOf" srcId="{ADA39B3C-E582-4347-9E67-400C6D945DE0}" destId="{F4ACE776-25D0-409E-9F94-FEDC33E1630E}" srcOrd="0" destOrd="0" presId="urn:microsoft.com/office/officeart/2018/2/layout/IconVerticalSolidList"/>
    <dgm:cxn modelId="{1CCE6C98-38C2-4DC8-B0DF-24BD649EC4B5}" type="presParOf" srcId="{ADA39B3C-E582-4347-9E67-400C6D945DE0}" destId="{EB7D850F-43F5-466F-93E2-5B5C93BACBE8}" srcOrd="1" destOrd="0" presId="urn:microsoft.com/office/officeart/2018/2/layout/IconVerticalSolidList"/>
    <dgm:cxn modelId="{B31942D4-6185-4B4C-8B78-3991E6CC9C98}" type="presParOf" srcId="{ADA39B3C-E582-4347-9E67-400C6D945DE0}" destId="{7584D477-6D10-409C-B6D1-6BB65AFCB278}" srcOrd="2" destOrd="0" presId="urn:microsoft.com/office/officeart/2018/2/layout/IconVerticalSolidList"/>
    <dgm:cxn modelId="{5CEF5714-8D3C-469F-9BDE-5CC765AD611A}" type="presParOf" srcId="{ADA39B3C-E582-4347-9E67-400C6D945DE0}" destId="{34059624-123F-4C2E-9DEC-BDAF6EA7FD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C576-67C4-48AB-9344-011201706FDE}">
      <dsp:nvSpPr>
        <dsp:cNvPr id="0" name=""/>
        <dsp:cNvSpPr/>
      </dsp:nvSpPr>
      <dsp:spPr>
        <a:xfrm>
          <a:off x="0" y="18175"/>
          <a:ext cx="9698037" cy="431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Key Considerations Guide</a:t>
          </a:r>
        </a:p>
      </dsp:txBody>
      <dsp:txXfrm>
        <a:off x="21075" y="39250"/>
        <a:ext cx="9655887" cy="389580"/>
      </dsp:txXfrm>
    </dsp:sp>
    <dsp:sp modelId="{59DF4D31-74D0-48B4-A535-6D92B6CCBA7B}">
      <dsp:nvSpPr>
        <dsp:cNvPr id="0" name=""/>
        <dsp:cNvSpPr/>
      </dsp:nvSpPr>
      <dsp:spPr>
        <a:xfrm>
          <a:off x="0" y="449905"/>
          <a:ext cx="9698037" cy="365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91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High level guide for updating regulations and processes per SB5</a:t>
          </a:r>
        </a:p>
        <a:p>
          <a:pPr marL="285750" lvl="1" indent="-285750" algn="l" defTabSz="1244600">
            <a:lnSpc>
              <a:spcPct val="90000"/>
            </a:lnSpc>
            <a:spcBef>
              <a:spcPct val="0"/>
            </a:spcBef>
            <a:spcAft>
              <a:spcPct val="20000"/>
            </a:spcAft>
            <a:buChar char="•"/>
          </a:pPr>
          <a:r>
            <a:rPr lang="en-US" sz="2800" kern="1200" dirty="0"/>
            <a:t>Consolidated definitions of key terms as defined by SB5</a:t>
          </a:r>
        </a:p>
        <a:p>
          <a:pPr marL="285750" lvl="1" indent="-285750" algn="l" defTabSz="1244600">
            <a:lnSpc>
              <a:spcPct val="90000"/>
            </a:lnSpc>
            <a:spcBef>
              <a:spcPct val="0"/>
            </a:spcBef>
            <a:spcAft>
              <a:spcPct val="20000"/>
            </a:spcAft>
            <a:buChar char="•"/>
          </a:pPr>
          <a:r>
            <a:rPr lang="en-US" sz="2800" kern="1200" dirty="0"/>
            <a:t>Special considerations for implementing code updates</a:t>
          </a:r>
        </a:p>
        <a:p>
          <a:pPr marL="285750" lvl="1" indent="-285750" algn="l" defTabSz="1244600">
            <a:lnSpc>
              <a:spcPct val="90000"/>
            </a:lnSpc>
            <a:spcBef>
              <a:spcPct val="0"/>
            </a:spcBef>
            <a:spcAft>
              <a:spcPct val="20000"/>
            </a:spcAft>
            <a:buChar char="•"/>
          </a:pPr>
          <a:r>
            <a:rPr lang="en-US" sz="2800" kern="1200" dirty="0"/>
            <a:t>Clarifies bill intent</a:t>
          </a:r>
        </a:p>
        <a:p>
          <a:pPr marL="285750" lvl="1" indent="-285750" algn="l" defTabSz="1244600">
            <a:lnSpc>
              <a:spcPct val="90000"/>
            </a:lnSpc>
            <a:spcBef>
              <a:spcPct val="0"/>
            </a:spcBef>
            <a:spcAft>
              <a:spcPct val="20000"/>
            </a:spcAft>
            <a:buChar char="•"/>
          </a:pPr>
          <a:r>
            <a:rPr lang="en-US" sz="2800" kern="1200" dirty="0"/>
            <a:t>Compilation of supporting, existing resources (e.g., example landscape plans, plant lists)</a:t>
          </a:r>
        </a:p>
        <a:p>
          <a:pPr marL="285750" lvl="1" indent="-285750" algn="l" defTabSz="1244600">
            <a:lnSpc>
              <a:spcPct val="90000"/>
            </a:lnSpc>
            <a:spcBef>
              <a:spcPct val="0"/>
            </a:spcBef>
            <a:spcAft>
              <a:spcPct val="20000"/>
            </a:spcAft>
            <a:buChar char="•"/>
          </a:pPr>
          <a:r>
            <a:rPr lang="en-US" sz="2800" kern="1200" dirty="0"/>
            <a:t>Template for communication with developers</a:t>
          </a:r>
        </a:p>
      </dsp:txBody>
      <dsp:txXfrm>
        <a:off x="0" y="449905"/>
        <a:ext cx="9698037" cy="3651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62098-48C9-4108-B8AF-A96A6A45CD8A}">
      <dsp:nvSpPr>
        <dsp:cNvPr id="0" name=""/>
        <dsp:cNvSpPr/>
      </dsp:nvSpPr>
      <dsp:spPr>
        <a:xfrm>
          <a:off x="0" y="3369"/>
          <a:ext cx="9698038" cy="717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1C201-C639-4A2A-999F-B3D83A7F3E99}">
      <dsp:nvSpPr>
        <dsp:cNvPr id="0" name=""/>
        <dsp:cNvSpPr/>
      </dsp:nvSpPr>
      <dsp:spPr>
        <a:xfrm>
          <a:off x="217119" y="164863"/>
          <a:ext cx="394762" cy="3947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E762BB-A76D-4FB9-B1BD-1D228BCE9F91}">
      <dsp:nvSpPr>
        <dsp:cNvPr id="0" name=""/>
        <dsp:cNvSpPr/>
      </dsp:nvSpPr>
      <dsp:spPr>
        <a:xfrm>
          <a:off x="829000" y="3369"/>
          <a:ext cx="8869037" cy="71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62" tIns="75962" rIns="75962" bIns="75962" numCol="1" spcCol="1270" anchor="ctr" anchorCtr="0">
          <a:noAutofit/>
        </a:bodyPr>
        <a:lstStyle/>
        <a:p>
          <a:pPr marL="0" lvl="0" indent="0" algn="l" defTabSz="800100">
            <a:lnSpc>
              <a:spcPct val="100000"/>
            </a:lnSpc>
            <a:spcBef>
              <a:spcPct val="0"/>
            </a:spcBef>
            <a:spcAft>
              <a:spcPct val="35000"/>
            </a:spcAft>
            <a:buNone/>
          </a:pPr>
          <a:r>
            <a:rPr lang="en-US" sz="1800" b="0" i="0" kern="1200" baseline="0" dirty="0"/>
            <a:t>Turf and nonfunctional definitions</a:t>
          </a:r>
        </a:p>
      </dsp:txBody>
      <dsp:txXfrm>
        <a:off x="829000" y="3369"/>
        <a:ext cx="8869037" cy="717749"/>
      </dsp:txXfrm>
    </dsp:sp>
    <dsp:sp modelId="{7F664C86-EACB-43EB-A1C8-F3111A01B0F1}">
      <dsp:nvSpPr>
        <dsp:cNvPr id="0" name=""/>
        <dsp:cNvSpPr/>
      </dsp:nvSpPr>
      <dsp:spPr>
        <a:xfrm>
          <a:off x="0" y="900556"/>
          <a:ext cx="9698038" cy="717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7F157-50DC-44F1-BD78-ABBD0EEEA67F}">
      <dsp:nvSpPr>
        <dsp:cNvPr id="0" name=""/>
        <dsp:cNvSpPr/>
      </dsp:nvSpPr>
      <dsp:spPr>
        <a:xfrm>
          <a:off x="217119" y="1062050"/>
          <a:ext cx="394762" cy="3947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072BB-3D1E-41D3-8F28-289E45B3B3CD}">
      <dsp:nvSpPr>
        <dsp:cNvPr id="0" name=""/>
        <dsp:cNvSpPr/>
      </dsp:nvSpPr>
      <dsp:spPr>
        <a:xfrm>
          <a:off x="829000" y="900556"/>
          <a:ext cx="8869037" cy="71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62" tIns="75962" rIns="75962" bIns="75962" numCol="1" spcCol="1270" anchor="ctr" anchorCtr="0">
          <a:noAutofit/>
        </a:bodyPr>
        <a:lstStyle/>
        <a:p>
          <a:pPr marL="0" lvl="0" indent="0" algn="l" defTabSz="800100">
            <a:lnSpc>
              <a:spcPct val="100000"/>
            </a:lnSpc>
            <a:spcBef>
              <a:spcPct val="0"/>
            </a:spcBef>
            <a:spcAft>
              <a:spcPct val="35000"/>
            </a:spcAft>
            <a:buNone/>
          </a:pPr>
          <a:r>
            <a:rPr lang="en-US" sz="1800" b="0" i="0" kern="1200" baseline="0" dirty="0"/>
            <a:t>Language regarding nonfunctional turf on CII properties, HOA common areas, and transportation corridors</a:t>
          </a:r>
        </a:p>
      </dsp:txBody>
      <dsp:txXfrm>
        <a:off x="829000" y="900556"/>
        <a:ext cx="8869037" cy="717749"/>
      </dsp:txXfrm>
    </dsp:sp>
    <dsp:sp modelId="{F96F0F43-EB7F-438D-A4A9-14B059202255}">
      <dsp:nvSpPr>
        <dsp:cNvPr id="0" name=""/>
        <dsp:cNvSpPr/>
      </dsp:nvSpPr>
      <dsp:spPr>
        <a:xfrm>
          <a:off x="0" y="1769170"/>
          <a:ext cx="9698038" cy="717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B4E9D-3A25-4FFB-8069-4F26F27CD6E9}">
      <dsp:nvSpPr>
        <dsp:cNvPr id="0" name=""/>
        <dsp:cNvSpPr/>
      </dsp:nvSpPr>
      <dsp:spPr>
        <a:xfrm>
          <a:off x="217119" y="1959237"/>
          <a:ext cx="394762" cy="3947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4A8E4-1EBD-41CA-A04B-B9DDC8B2E242}">
      <dsp:nvSpPr>
        <dsp:cNvPr id="0" name=""/>
        <dsp:cNvSpPr/>
      </dsp:nvSpPr>
      <dsp:spPr>
        <a:xfrm>
          <a:off x="829000" y="1797744"/>
          <a:ext cx="8869037" cy="71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62" tIns="75962" rIns="75962" bIns="75962" numCol="1" spcCol="1270" anchor="ctr" anchorCtr="0">
          <a:noAutofit/>
        </a:bodyPr>
        <a:lstStyle/>
        <a:p>
          <a:pPr marL="0" lvl="0" indent="0" algn="l" defTabSz="800100">
            <a:lnSpc>
              <a:spcPct val="100000"/>
            </a:lnSpc>
            <a:spcBef>
              <a:spcPct val="0"/>
            </a:spcBef>
            <a:spcAft>
              <a:spcPct val="35000"/>
            </a:spcAft>
            <a:buNone/>
          </a:pPr>
          <a:r>
            <a:rPr lang="en-US" sz="1800" b="0" i="0" kern="1200" baseline="0" dirty="0"/>
            <a:t>Artificial turf definitions and limitation language</a:t>
          </a:r>
        </a:p>
      </dsp:txBody>
      <dsp:txXfrm>
        <a:off x="829000" y="1797744"/>
        <a:ext cx="8869037" cy="717749"/>
      </dsp:txXfrm>
    </dsp:sp>
    <dsp:sp modelId="{0C7E9631-0E3D-4C0E-AAA1-4A8EF35F396E}">
      <dsp:nvSpPr>
        <dsp:cNvPr id="0" name=""/>
        <dsp:cNvSpPr/>
      </dsp:nvSpPr>
      <dsp:spPr>
        <a:xfrm>
          <a:off x="0" y="2694931"/>
          <a:ext cx="9698038" cy="717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4BF6A-22C3-412E-98AB-4F6C6BD1F79F}">
      <dsp:nvSpPr>
        <dsp:cNvPr id="0" name=""/>
        <dsp:cNvSpPr/>
      </dsp:nvSpPr>
      <dsp:spPr>
        <a:xfrm>
          <a:off x="217119" y="2856425"/>
          <a:ext cx="394762" cy="39476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C6466-2A11-4309-BE69-3F9B2156EA54}">
      <dsp:nvSpPr>
        <dsp:cNvPr id="0" name=""/>
        <dsp:cNvSpPr/>
      </dsp:nvSpPr>
      <dsp:spPr>
        <a:xfrm>
          <a:off x="829000" y="2694931"/>
          <a:ext cx="8869037" cy="71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62" tIns="75962" rIns="75962" bIns="75962" numCol="1" spcCol="1270" anchor="ctr" anchorCtr="0">
          <a:noAutofit/>
        </a:bodyPr>
        <a:lstStyle/>
        <a:p>
          <a:pPr marL="0" lvl="0" indent="0" algn="l" defTabSz="800100">
            <a:lnSpc>
              <a:spcPct val="100000"/>
            </a:lnSpc>
            <a:spcBef>
              <a:spcPct val="0"/>
            </a:spcBef>
            <a:spcAft>
              <a:spcPct val="35000"/>
            </a:spcAft>
            <a:buNone/>
          </a:pPr>
          <a:r>
            <a:rPr lang="en-US" sz="1800" b="0" i="0" kern="1200" baseline="0" dirty="0"/>
            <a:t>Applicability language</a:t>
          </a:r>
        </a:p>
      </dsp:txBody>
      <dsp:txXfrm>
        <a:off x="829000" y="2694931"/>
        <a:ext cx="8869037" cy="717749"/>
      </dsp:txXfrm>
    </dsp:sp>
    <dsp:sp modelId="{F4ACE776-25D0-409E-9F94-FEDC33E1630E}">
      <dsp:nvSpPr>
        <dsp:cNvPr id="0" name=""/>
        <dsp:cNvSpPr/>
      </dsp:nvSpPr>
      <dsp:spPr>
        <a:xfrm>
          <a:off x="0" y="3592118"/>
          <a:ext cx="9698038" cy="717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D850F-43F5-466F-93E2-5B5C93BACBE8}">
      <dsp:nvSpPr>
        <dsp:cNvPr id="0" name=""/>
        <dsp:cNvSpPr/>
      </dsp:nvSpPr>
      <dsp:spPr>
        <a:xfrm>
          <a:off x="217119" y="3753612"/>
          <a:ext cx="394762" cy="39476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59624-123F-4C2E-9DEC-BDAF6EA7FD86}">
      <dsp:nvSpPr>
        <dsp:cNvPr id="0" name=""/>
        <dsp:cNvSpPr/>
      </dsp:nvSpPr>
      <dsp:spPr>
        <a:xfrm>
          <a:off x="829000" y="3592118"/>
          <a:ext cx="8869037" cy="71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62" tIns="75962" rIns="75962" bIns="75962" numCol="1" spcCol="1270" anchor="ctr" anchorCtr="0">
          <a:noAutofit/>
        </a:bodyPr>
        <a:lstStyle/>
        <a:p>
          <a:pPr marL="0" lvl="0" indent="0" algn="l" defTabSz="800100">
            <a:lnSpc>
              <a:spcPct val="100000"/>
            </a:lnSpc>
            <a:spcBef>
              <a:spcPct val="0"/>
            </a:spcBef>
            <a:spcAft>
              <a:spcPct val="35000"/>
            </a:spcAft>
            <a:buNone/>
          </a:pPr>
          <a:r>
            <a:rPr lang="en-US" sz="1800" b="0" i="0" kern="1200" baseline="0" dirty="0"/>
            <a:t>No invasive species language</a:t>
          </a:r>
        </a:p>
      </dsp:txBody>
      <dsp:txXfrm>
        <a:off x="829000" y="3592118"/>
        <a:ext cx="8869037" cy="717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62098-48C9-4108-B8AF-A96A6A45CD8A}">
      <dsp:nvSpPr>
        <dsp:cNvPr id="0" name=""/>
        <dsp:cNvSpPr/>
      </dsp:nvSpPr>
      <dsp:spPr>
        <a:xfrm>
          <a:off x="0" y="4958"/>
          <a:ext cx="9697719" cy="770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1C201-C639-4A2A-999F-B3D83A7F3E99}">
      <dsp:nvSpPr>
        <dsp:cNvPr id="0" name=""/>
        <dsp:cNvSpPr/>
      </dsp:nvSpPr>
      <dsp:spPr>
        <a:xfrm>
          <a:off x="233117" y="177011"/>
          <a:ext cx="423850" cy="4238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E762BB-A76D-4FB9-B1BD-1D228BCE9F91}">
      <dsp:nvSpPr>
        <dsp:cNvPr id="0" name=""/>
        <dsp:cNvSpPr/>
      </dsp:nvSpPr>
      <dsp:spPr>
        <a:xfrm>
          <a:off x="890085" y="3618"/>
          <a:ext cx="8807633" cy="77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9" tIns="81559" rIns="81559" bIns="81559"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Guide for SB5 applicable properties</a:t>
          </a:r>
        </a:p>
      </dsp:txBody>
      <dsp:txXfrm>
        <a:off x="890085" y="3618"/>
        <a:ext cx="8807633" cy="770636"/>
      </dsp:txXfrm>
    </dsp:sp>
    <dsp:sp modelId="{7F664C86-EACB-43EB-A1C8-F3111A01B0F1}">
      <dsp:nvSpPr>
        <dsp:cNvPr id="0" name=""/>
        <dsp:cNvSpPr/>
      </dsp:nvSpPr>
      <dsp:spPr>
        <a:xfrm>
          <a:off x="0" y="966913"/>
          <a:ext cx="9697719" cy="770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7F157-50DC-44F1-BD78-ABBD0EEEA67F}">
      <dsp:nvSpPr>
        <dsp:cNvPr id="0" name=""/>
        <dsp:cNvSpPr/>
      </dsp:nvSpPr>
      <dsp:spPr>
        <a:xfrm>
          <a:off x="233117" y="1140307"/>
          <a:ext cx="423850" cy="423850"/>
        </a:xfrm>
        <a:prstGeom prst="rect">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0072BB-3D1E-41D3-8F28-289E45B3B3CD}">
      <dsp:nvSpPr>
        <dsp:cNvPr id="0" name=""/>
        <dsp:cNvSpPr/>
      </dsp:nvSpPr>
      <dsp:spPr>
        <a:xfrm>
          <a:off x="890085" y="966913"/>
          <a:ext cx="8807633" cy="77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9" tIns="81559" rIns="81559" bIns="81559"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Focuses on grasses allowed and not allowed in nonfunctional areas                        (discusses hybrids)</a:t>
          </a:r>
        </a:p>
      </dsp:txBody>
      <dsp:txXfrm>
        <a:off x="890085" y="966913"/>
        <a:ext cx="8807633" cy="770636"/>
      </dsp:txXfrm>
    </dsp:sp>
    <dsp:sp modelId="{F96F0F43-EB7F-438D-A4A9-14B059202255}">
      <dsp:nvSpPr>
        <dsp:cNvPr id="0" name=""/>
        <dsp:cNvSpPr/>
      </dsp:nvSpPr>
      <dsp:spPr>
        <a:xfrm>
          <a:off x="0" y="1930209"/>
          <a:ext cx="9697719" cy="770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4B4E9D-3A25-4FFB-8069-4F26F27CD6E9}">
      <dsp:nvSpPr>
        <dsp:cNvPr id="0" name=""/>
        <dsp:cNvSpPr/>
      </dsp:nvSpPr>
      <dsp:spPr>
        <a:xfrm>
          <a:off x="233117" y="2103602"/>
          <a:ext cx="423850" cy="423850"/>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4A8E4-1EBD-41CA-A04B-B9DDC8B2E242}">
      <dsp:nvSpPr>
        <dsp:cNvPr id="0" name=""/>
        <dsp:cNvSpPr/>
      </dsp:nvSpPr>
      <dsp:spPr>
        <a:xfrm>
          <a:off x="890085" y="1930209"/>
          <a:ext cx="8807633" cy="77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9" tIns="81559" rIns="81559" bIns="81559"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Links to existing resources on waterwise plants for nonfunctional areas</a:t>
          </a:r>
        </a:p>
      </dsp:txBody>
      <dsp:txXfrm>
        <a:off x="890085" y="1930209"/>
        <a:ext cx="8807633" cy="770636"/>
      </dsp:txXfrm>
    </dsp:sp>
    <dsp:sp modelId="{0C7E9631-0E3D-4C0E-AAA1-4A8EF35F396E}">
      <dsp:nvSpPr>
        <dsp:cNvPr id="0" name=""/>
        <dsp:cNvSpPr/>
      </dsp:nvSpPr>
      <dsp:spPr>
        <a:xfrm>
          <a:off x="0" y="2922080"/>
          <a:ext cx="9697719" cy="770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4BF6A-22C3-412E-98AB-4F6C6BD1F79F}">
      <dsp:nvSpPr>
        <dsp:cNvPr id="0" name=""/>
        <dsp:cNvSpPr/>
      </dsp:nvSpPr>
      <dsp:spPr>
        <a:xfrm>
          <a:off x="233117" y="3066898"/>
          <a:ext cx="423850" cy="423850"/>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C6466-2A11-4309-BE69-3F9B2156EA54}">
      <dsp:nvSpPr>
        <dsp:cNvPr id="0" name=""/>
        <dsp:cNvSpPr/>
      </dsp:nvSpPr>
      <dsp:spPr>
        <a:xfrm>
          <a:off x="890085" y="2893505"/>
          <a:ext cx="8807633" cy="77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9" tIns="81559" rIns="81559" bIns="81559"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Provides additional guidance for prohibiting invasive species, i.e., noxious plants</a:t>
          </a:r>
        </a:p>
      </dsp:txBody>
      <dsp:txXfrm>
        <a:off x="890085" y="2893505"/>
        <a:ext cx="8807633" cy="770636"/>
      </dsp:txXfrm>
    </dsp:sp>
    <dsp:sp modelId="{F4ACE776-25D0-409E-9F94-FEDC33E1630E}">
      <dsp:nvSpPr>
        <dsp:cNvPr id="0" name=""/>
        <dsp:cNvSpPr/>
      </dsp:nvSpPr>
      <dsp:spPr>
        <a:xfrm>
          <a:off x="0" y="3856801"/>
          <a:ext cx="9697719" cy="7706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D850F-43F5-466F-93E2-5B5C93BACBE8}">
      <dsp:nvSpPr>
        <dsp:cNvPr id="0" name=""/>
        <dsp:cNvSpPr/>
      </dsp:nvSpPr>
      <dsp:spPr>
        <a:xfrm>
          <a:off x="233117" y="4030194"/>
          <a:ext cx="423850" cy="423850"/>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59624-123F-4C2E-9DEC-BDAF6EA7FD86}">
      <dsp:nvSpPr>
        <dsp:cNvPr id="0" name=""/>
        <dsp:cNvSpPr/>
      </dsp:nvSpPr>
      <dsp:spPr>
        <a:xfrm>
          <a:off x="890085" y="3856801"/>
          <a:ext cx="8807633" cy="770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59" tIns="81559" rIns="81559" bIns="81559"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Outlines implementation considerations</a:t>
          </a:r>
        </a:p>
      </dsp:txBody>
      <dsp:txXfrm>
        <a:off x="890085" y="3856801"/>
        <a:ext cx="8807633" cy="7706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CEE23-BC9B-4FA6-8B77-E47D54A911E4}" type="datetimeFigureOut">
              <a:rPr lang="en-US" smtClean="0"/>
              <a:t>6/17/2025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A772C-0F36-48ED-8CB9-8548B4DC9150}" type="slidenum">
              <a:rPr lang="en-US" smtClean="0"/>
              <a:t>‹#›</a:t>
            </a:fld>
            <a:endParaRPr lang="en-US" dirty="0"/>
          </a:p>
        </p:txBody>
      </p:sp>
    </p:spTree>
    <p:extLst>
      <p:ext uri="{BB962C8B-B14F-4D97-AF65-F5344CB8AC3E}">
        <p14:creationId xmlns:p14="http://schemas.microsoft.com/office/powerpoint/2010/main" val="208459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a:t>
            </a:fld>
            <a:endParaRPr kumimoji="0" lang="en-US" sz="1200" b="0" i="0" u="none" strike="noStrike" kern="0" cap="none" spc="0" normalizeH="0" baseline="0" noProof="0" dirty="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257587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1611-E668-1538-88A4-9ED9E9332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28D0F-F1C2-84E4-37B4-88D7984383AD}"/>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6122DBBC-FBB0-6AC1-B0FC-682AE01366E0}"/>
              </a:ext>
            </a:extLst>
          </p:cNvPr>
          <p:cNvSpPr>
            <a:spLocks noGrp="1"/>
          </p:cNvSpPr>
          <p:nvPr>
            <p:ph type="sldNum" sz="quarter" idx="5"/>
          </p:nvPr>
        </p:nvSpPr>
        <p:spPr/>
        <p:txBody>
          <a:bodyPr/>
          <a:lstStyle/>
          <a:p>
            <a:fld id="{AC544452-C085-43ED-BA9B-1454B7470858}" type="slidenum">
              <a:rPr lang="en-US" smtClean="0"/>
              <a:t>10</a:t>
            </a:fld>
            <a:endParaRPr lang="en-US" dirty="0"/>
          </a:p>
        </p:txBody>
      </p:sp>
      <p:sp>
        <p:nvSpPr>
          <p:cNvPr id="6" name="Notes Placeholder 5">
            <a:extLst>
              <a:ext uri="{FF2B5EF4-FFF2-40B4-BE49-F238E27FC236}">
                <a16:creationId xmlns:a16="http://schemas.microsoft.com/office/drawing/2014/main" id="{5E76AB6F-8099-41E8-0FAC-6B5D80BC185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099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18C6A-2A94-899A-8EAF-80F4E4A352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5819B-F447-AC10-8B11-F5CA2EBA03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A99D0-85C7-ACA5-2D01-707104CC9B13}"/>
              </a:ext>
            </a:extLst>
          </p:cNvPr>
          <p:cNvSpPr>
            <a:spLocks noGrp="1"/>
          </p:cNvSpPr>
          <p:nvPr>
            <p:ph type="body" idx="1"/>
          </p:nvPr>
        </p:nvSpPr>
        <p:spPr/>
        <p:txBody>
          <a:bodyPr/>
          <a:lstStyle/>
          <a:p>
            <a:r>
              <a:rPr lang="en-US" dirty="0">
                <a:ea typeface="Calibri"/>
                <a:cs typeface="Calibri"/>
              </a:rPr>
              <a:t>Abbye</a:t>
            </a:r>
            <a:endParaRPr lang="en-US" dirty="0"/>
          </a:p>
          <a:p>
            <a:r>
              <a:rPr lang="en-US" dirty="0"/>
              <a:t>Question for Abbye – will we include resources for developers in the resource guide </a:t>
            </a:r>
          </a:p>
        </p:txBody>
      </p:sp>
      <p:sp>
        <p:nvSpPr>
          <p:cNvPr id="4" name="Slide Number Placeholder 3">
            <a:extLst>
              <a:ext uri="{FF2B5EF4-FFF2-40B4-BE49-F238E27FC236}">
                <a16:creationId xmlns:a16="http://schemas.microsoft.com/office/drawing/2014/main" id="{6034ECCB-19AD-F36F-9CCA-7E6EE59CCAFE}"/>
              </a:ext>
            </a:extLst>
          </p:cNvPr>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11</a:t>
            </a:fld>
            <a:endParaRPr kumimoji="0" lang="en-US" sz="1200" b="0" i="0" u="none" strike="noStrike" kern="0" cap="none" spc="0" normalizeH="0" baseline="0" noProof="0" dirty="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59530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CF03-17DD-94F9-D802-A08CA0116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D6F8F-789F-C6FF-A028-34DF70875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A8AE8-D6CF-43E0-9E20-914536C1E7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6986E9-C6EF-07B5-940A-25AE4C8C45A8}"/>
              </a:ext>
            </a:extLst>
          </p:cNvPr>
          <p:cNvSpPr>
            <a:spLocks noGrp="1"/>
          </p:cNvSpPr>
          <p:nvPr>
            <p:ph type="sldNum" sz="quarter" idx="5"/>
          </p:nvPr>
        </p:nvSpPr>
        <p:spPr/>
        <p:txBody>
          <a:bodyPr/>
          <a:lstStyle/>
          <a:p>
            <a:fld id="{15AA772C-0F36-48ED-8CB9-8548B4DC9150}" type="slidenum">
              <a:rPr lang="en-US" smtClean="0"/>
              <a:t>12</a:t>
            </a:fld>
            <a:endParaRPr lang="en-US" dirty="0"/>
          </a:p>
        </p:txBody>
      </p:sp>
    </p:spTree>
    <p:extLst>
      <p:ext uri="{BB962C8B-B14F-4D97-AF65-F5344CB8AC3E}">
        <p14:creationId xmlns:p14="http://schemas.microsoft.com/office/powerpoint/2010/main" val="352999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20C8-DD87-4A76-F7B4-3A59BB959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9A73-E677-14FD-9B24-74E9EED13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CEEAC-7D1D-75C6-B6DB-D1EFBE77BC09}"/>
              </a:ext>
            </a:extLst>
          </p:cNvPr>
          <p:cNvSpPr>
            <a:spLocks noGrp="1"/>
          </p:cNvSpPr>
          <p:nvPr>
            <p:ph type="body" idx="1"/>
          </p:nvPr>
        </p:nvSpPr>
        <p:spPr/>
        <p:txBody>
          <a:bodyPr/>
          <a:lstStyle/>
          <a:p>
            <a:pPr marL="342900" marR="0">
              <a:buNone/>
            </a:pPr>
            <a:r>
              <a:rPr lang="en-US" sz="1800" dirty="0">
                <a:latin typeface="Segoe UI"/>
                <a:cs typeface="Segoe UI"/>
              </a:rPr>
              <a:t>This is emerging, not all communities are perfectly compliant, includes examples of communities that have some compliant language, not all communities use the exact definitions from the bill (e.g., non-functional turf defined as “turf for aesthetic purpose” in aurora. </a:t>
            </a:r>
            <a:endParaRPr lang="en-US" sz="1800" dirty="0">
              <a:effectLst/>
              <a:latin typeface="Segoe UI"/>
              <a:cs typeface="Segoe UI"/>
            </a:endParaRPr>
          </a:p>
          <a:p>
            <a:endParaRPr lang="en-US" dirty="0"/>
          </a:p>
        </p:txBody>
      </p:sp>
      <p:sp>
        <p:nvSpPr>
          <p:cNvPr id="4" name="Slide Number Placeholder 3">
            <a:extLst>
              <a:ext uri="{FF2B5EF4-FFF2-40B4-BE49-F238E27FC236}">
                <a16:creationId xmlns:a16="http://schemas.microsoft.com/office/drawing/2014/main" id="{6FAC72F8-2F3B-CD31-7EC3-6CE736651C5C}"/>
              </a:ext>
            </a:extLst>
          </p:cNvPr>
          <p:cNvSpPr>
            <a:spLocks noGrp="1"/>
          </p:cNvSpPr>
          <p:nvPr>
            <p:ph type="sldNum" sz="quarter" idx="5"/>
          </p:nvPr>
        </p:nvSpPr>
        <p:spPr/>
        <p:txBody>
          <a:bodyPr/>
          <a:lstStyle/>
          <a:p>
            <a:fld id="{AC544452-C085-43ED-BA9B-1454B7470858}" type="slidenum">
              <a:rPr lang="en-US" smtClean="0"/>
              <a:t>13</a:t>
            </a:fld>
            <a:endParaRPr lang="en-US" dirty="0"/>
          </a:p>
        </p:txBody>
      </p:sp>
    </p:spTree>
    <p:extLst>
      <p:ext uri="{BB962C8B-B14F-4D97-AF65-F5344CB8AC3E}">
        <p14:creationId xmlns:p14="http://schemas.microsoft.com/office/powerpoint/2010/main" val="729479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what compliant code language looks like in current community landscape codes</a:t>
            </a:r>
          </a:p>
        </p:txBody>
      </p:sp>
      <p:sp>
        <p:nvSpPr>
          <p:cNvPr id="4" name="Slide Number Placeholder 3"/>
          <p:cNvSpPr>
            <a:spLocks noGrp="1"/>
          </p:cNvSpPr>
          <p:nvPr>
            <p:ph type="sldNum" sz="quarter" idx="5"/>
          </p:nvPr>
        </p:nvSpPr>
        <p:spPr/>
        <p:txBody>
          <a:bodyPr/>
          <a:lstStyle/>
          <a:p>
            <a:fld id="{AC544452-C085-43ED-BA9B-1454B7470858}" type="slidenum">
              <a:rPr lang="en-US" smtClean="0"/>
              <a:t>14</a:t>
            </a:fld>
            <a:endParaRPr lang="en-US" dirty="0"/>
          </a:p>
        </p:txBody>
      </p:sp>
    </p:spTree>
    <p:extLst>
      <p:ext uri="{BB962C8B-B14F-4D97-AF65-F5344CB8AC3E}">
        <p14:creationId xmlns:p14="http://schemas.microsoft.com/office/powerpoint/2010/main" val="263797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20C8-DD87-4A76-F7B4-3A59BB959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9A73-E677-14FD-9B24-74E9EED13DCE}"/>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6FAC72F8-2F3B-CD31-7EC3-6CE736651C5C}"/>
              </a:ext>
            </a:extLst>
          </p:cNvPr>
          <p:cNvSpPr>
            <a:spLocks noGrp="1"/>
          </p:cNvSpPr>
          <p:nvPr>
            <p:ph type="sldNum" sz="quarter" idx="5"/>
          </p:nvPr>
        </p:nvSpPr>
        <p:spPr/>
        <p:txBody>
          <a:bodyPr/>
          <a:lstStyle/>
          <a:p>
            <a:fld id="{AC544452-C085-43ED-BA9B-1454B7470858}" type="slidenum">
              <a:rPr lang="en-US" smtClean="0"/>
              <a:t>15</a:t>
            </a:fld>
            <a:endParaRPr lang="en-US" dirty="0"/>
          </a:p>
        </p:txBody>
      </p:sp>
      <p:sp>
        <p:nvSpPr>
          <p:cNvPr id="6" name="Notes Placeholder 5">
            <a:extLst>
              <a:ext uri="{FF2B5EF4-FFF2-40B4-BE49-F238E27FC236}">
                <a16:creationId xmlns:a16="http://schemas.microsoft.com/office/drawing/2014/main" id="{19D8A548-9AFE-490A-BC5F-CF0B5C1A325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2947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16</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
        <p:nvSpPr>
          <p:cNvPr id="6" name="Notes Placeholder 5">
            <a:extLst>
              <a:ext uri="{FF2B5EF4-FFF2-40B4-BE49-F238E27FC236}">
                <a16:creationId xmlns:a16="http://schemas.microsoft.com/office/drawing/2014/main" id="{BED63913-DFAB-8DEA-714F-471751BA4A2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13536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Conservation-oriented tap fees are another tool that communities can use to reduce their outdoor water demand by incentivizing developers to reduce their lot size, increase density, or to use water wise landscaping in exchange for lower system development charges.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WRA originally published a guide to developing conservation-oriented tap fees in 2015 and we’re in the process of updating this guide with our partners at Raftelis Financial Consultants to include new and revised case studies from Colorado and other Western states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updated guide will be published this coming winter.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4452-C085-43ED-BA9B-1454B7470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7598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18</a:t>
            </a:fld>
            <a:endParaRPr kumimoji="0" lang="en-US" sz="1200" b="0" i="0" u="none" strike="noStrike" kern="0" cap="none" spc="0" normalizeH="0" baseline="0" noProof="0" dirty="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74923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2</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Tree>
    <p:extLst>
      <p:ext uri="{BB962C8B-B14F-4D97-AF65-F5344CB8AC3E}">
        <p14:creationId xmlns:p14="http://schemas.microsoft.com/office/powerpoint/2010/main" val="139995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3A889-2C93-CAB4-4766-00EDFA19B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72386-AEC1-6C48-CCCB-6DF54E444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D862D-DECF-4B08-01DD-612DC135FF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61E559-8760-D6D3-9FC9-C2A9C1BE6D43}"/>
              </a:ext>
            </a:extLst>
          </p:cNvPr>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3</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Tree>
    <p:extLst>
      <p:ext uri="{BB962C8B-B14F-4D97-AF65-F5344CB8AC3E}">
        <p14:creationId xmlns:p14="http://schemas.microsoft.com/office/powerpoint/2010/main" val="180835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4</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
        <p:nvSpPr>
          <p:cNvPr id="6" name="Notes Placeholder 5">
            <a:extLst>
              <a:ext uri="{FF2B5EF4-FFF2-40B4-BE49-F238E27FC236}">
                <a16:creationId xmlns:a16="http://schemas.microsoft.com/office/drawing/2014/main" id="{1D226FFC-455D-1B62-3399-150BD716B33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2392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EF9D-E34A-7A53-3358-3AD57AFCE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4540D-96B1-B5C4-02E9-B47D07628658}"/>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76A79C1A-C4DD-9AB5-4DF2-BB519DED0FA0}"/>
              </a:ext>
            </a:extLst>
          </p:cNvPr>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5</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
        <p:nvSpPr>
          <p:cNvPr id="6" name="Notes Placeholder 5">
            <a:extLst>
              <a:ext uri="{FF2B5EF4-FFF2-40B4-BE49-F238E27FC236}">
                <a16:creationId xmlns:a16="http://schemas.microsoft.com/office/drawing/2014/main" id="{16A60D8D-5A26-8D2D-5C5E-52B2E5C09E1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1700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BD0D2-4EB6-AFE5-1713-7678D4525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CD50D-2E03-74DB-3436-1A416982C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5D4FC-B5AD-B2A6-019D-3FF9564BDD10}"/>
              </a:ext>
            </a:extLst>
          </p:cNvPr>
          <p:cNvSpPr>
            <a:spLocks noGrp="1"/>
          </p:cNvSpPr>
          <p:nvPr>
            <p:ph type="body" idx="1"/>
          </p:nvPr>
        </p:nvSpPr>
        <p:spPr/>
        <p:txBody>
          <a:bodyPr/>
          <a:lstStyle/>
          <a:p>
            <a:r>
              <a:rPr lang="en-US" sz="1800" dirty="0">
                <a:effectLst/>
                <a:latin typeface="Aptos" panose="020B0004020202020204" pitchFamily="34" charset="0"/>
                <a:ea typeface="Times New Roman" panose="02020603050405020304" pitchFamily="18" charset="0"/>
                <a:cs typeface="Times New Roman" panose="02020603050405020304" pitchFamily="18" charset="0"/>
              </a:rPr>
              <a:t>property w</a:t>
            </a:r>
          </a:p>
          <a:p>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US" sz="2800" dirty="0"/>
              <a:t>A 6 MULTIFAMILY RESIDENTIAL HOUSING PREMISES PROPERTY THAT INCLUDES 7 MORE THAN TWELVE DWELLING UNITS.</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ithin a </a:t>
            </a:r>
            <a:r>
              <a:rPr lang="en-US" sz="1800" b="1" i="1" dirty="0">
                <a:effectLst/>
                <a:latin typeface="Aptos" panose="020B0004020202020204" pitchFamily="34" charset="0"/>
                <a:ea typeface="Times New Roman" panose="02020603050405020304" pitchFamily="18" charset="0"/>
                <a:cs typeface="Times New Roman" panose="02020603050405020304" pitchFamily="18" charset="0"/>
              </a:rPr>
              <a:t>common interest community</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that is owned and maintained by a </a:t>
            </a:r>
            <a:r>
              <a:rPr lang="en-US" sz="1800" b="1" i="1" dirty="0">
                <a:effectLst/>
                <a:latin typeface="Aptos" panose="020B0004020202020204" pitchFamily="34" charset="0"/>
                <a:ea typeface="Times New Roman" panose="02020603050405020304" pitchFamily="18" charset="0"/>
                <a:cs typeface="Times New Roman" panose="02020603050405020304" pitchFamily="18" charset="0"/>
              </a:rPr>
              <a:t>unit owners' association</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such as entryways, parks, and other </a:t>
            </a:r>
            <a:r>
              <a:rPr lang="en-US" sz="1800" b="1" i="1" dirty="0">
                <a:effectLst/>
                <a:latin typeface="Aptos" panose="020B0004020202020204" pitchFamily="34" charset="0"/>
                <a:ea typeface="Times New Roman" panose="02020603050405020304" pitchFamily="18" charset="0"/>
                <a:cs typeface="Times New Roman" panose="02020603050405020304" pitchFamily="18" charset="0"/>
              </a:rPr>
              <a:t>common elements</a:t>
            </a:r>
            <a:endParaRPr lang="en-US" dirty="0"/>
          </a:p>
        </p:txBody>
      </p:sp>
      <p:sp>
        <p:nvSpPr>
          <p:cNvPr id="4" name="Slide Number Placeholder 3">
            <a:extLst>
              <a:ext uri="{FF2B5EF4-FFF2-40B4-BE49-F238E27FC236}">
                <a16:creationId xmlns:a16="http://schemas.microsoft.com/office/drawing/2014/main" id="{547E71B0-3FFB-A35B-67AE-B61A08E85BC1}"/>
              </a:ext>
            </a:extLst>
          </p:cNvPr>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ea typeface="+mn-ea"/>
                <a:cs typeface="+mn-cs"/>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6</a:t>
            </a:fld>
            <a:endParaRPr kumimoji="0" lang="en-US" sz="1200" b="0" i="0" u="none" strike="noStrike" kern="0" cap="none" spc="0" normalizeH="0" baseline="0" noProof="0" dirty="0">
              <a:ln>
                <a:noFill/>
              </a:ln>
              <a:solidFill>
                <a:srgbClr val="03221D"/>
              </a:solidFill>
              <a:effectLst/>
              <a:uLnTx/>
              <a:uFillTx/>
              <a:latin typeface="Neue Haas Grotesk Display Pro 55 Roman"/>
              <a:ea typeface="+mn-ea"/>
              <a:cs typeface="+mn-cs"/>
              <a:sym typeface="Neue Haas Grotesk Display Pro 55 Roman"/>
            </a:endParaRPr>
          </a:p>
        </p:txBody>
      </p:sp>
    </p:spTree>
    <p:extLst>
      <p:ext uri="{BB962C8B-B14F-4D97-AF65-F5344CB8AC3E}">
        <p14:creationId xmlns:p14="http://schemas.microsoft.com/office/powerpoint/2010/main" val="58414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2440A-8F6E-F974-EE2A-49FDBD9B7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CAEB3-4B6D-B82F-2B13-DF9989FE7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F46E3-1FDD-AA0A-5208-C602EDC17CE5}"/>
              </a:ext>
            </a:extLst>
          </p:cNvPr>
          <p:cNvSpPr>
            <a:spLocks noGrp="1"/>
          </p:cNvSpPr>
          <p:nvPr>
            <p:ph type="body" idx="1"/>
          </p:nvPr>
        </p:nvSpPr>
        <p:spPr/>
        <p:txBody>
          <a:bodyPr/>
          <a:lstStyle/>
          <a:p>
            <a:r>
              <a:rPr lang="en-US" dirty="0"/>
              <a:t>WRA to flush these slides out</a:t>
            </a:r>
          </a:p>
          <a:p>
            <a:endParaRPr lang="en-US" dirty="0"/>
          </a:p>
          <a:p>
            <a:r>
              <a:rPr lang="en-US" sz="1200" dirty="0"/>
              <a:t>March – May: Developing resources</a:t>
            </a:r>
          </a:p>
          <a:p>
            <a:r>
              <a:rPr lang="en-US" sz="1200" dirty="0"/>
              <a:t>June – December: Education on resources</a:t>
            </a:r>
          </a:p>
          <a:p>
            <a:r>
              <a:rPr lang="en-US" sz="1200" dirty="0"/>
              <a:t>Today’s meeting: Overview </a:t>
            </a:r>
          </a:p>
          <a:p>
            <a:r>
              <a:rPr lang="en-US" sz="1200" dirty="0"/>
              <a:t>April 22</a:t>
            </a:r>
            <a:r>
              <a:rPr lang="en-US" sz="1200" baseline="30000" dirty="0"/>
              <a:t>nd</a:t>
            </a:r>
            <a:r>
              <a:rPr lang="en-US" sz="1200" dirty="0"/>
              <a:t> meeting – Resource review</a:t>
            </a:r>
          </a:p>
          <a:p>
            <a:r>
              <a:rPr lang="en-US" sz="1200" dirty="0"/>
              <a:t>June 17</a:t>
            </a:r>
            <a:r>
              <a:rPr lang="en-US" sz="1200" baseline="30000" dirty="0"/>
              <a:t>th</a:t>
            </a:r>
            <a:r>
              <a:rPr lang="en-US" sz="1200" dirty="0"/>
              <a:t> meeting – Educational plan meeting</a:t>
            </a:r>
            <a:endParaRPr lang="en-US" dirty="0"/>
          </a:p>
        </p:txBody>
      </p:sp>
      <p:sp>
        <p:nvSpPr>
          <p:cNvPr id="4" name="Slide Number Placeholder 3">
            <a:extLst>
              <a:ext uri="{FF2B5EF4-FFF2-40B4-BE49-F238E27FC236}">
                <a16:creationId xmlns:a16="http://schemas.microsoft.com/office/drawing/2014/main" id="{2AA3FF42-8EF4-7460-9836-B42A0E65D46D}"/>
              </a:ext>
            </a:extLst>
          </p:cNvPr>
          <p:cNvSpPr>
            <a:spLocks noGrp="1"/>
          </p:cNvSpPr>
          <p:nvPr>
            <p:ph type="sldNum" sz="quarter" idx="5"/>
          </p:nvPr>
        </p:nvSpPr>
        <p:spPr/>
        <p:txBody>
          <a:bodyPr/>
          <a:lstStyle/>
          <a:p>
            <a:fld id="{AC544452-C085-43ED-BA9B-1454B7470858}" type="slidenum">
              <a:rPr lang="en-US" smtClean="0"/>
              <a:t>7</a:t>
            </a:fld>
            <a:endParaRPr lang="en-US" dirty="0"/>
          </a:p>
        </p:txBody>
      </p:sp>
    </p:spTree>
    <p:extLst>
      <p:ext uri="{BB962C8B-B14F-4D97-AF65-F5344CB8AC3E}">
        <p14:creationId xmlns:p14="http://schemas.microsoft.com/office/powerpoint/2010/main" val="3748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A772C-0F36-48ED-8CB9-8548B4DC9150}" type="slidenum">
              <a:rPr lang="en-US" smtClean="0"/>
              <a:t>8</a:t>
            </a:fld>
            <a:endParaRPr lang="en-US" dirty="0"/>
          </a:p>
        </p:txBody>
      </p:sp>
    </p:spTree>
    <p:extLst>
      <p:ext uri="{BB962C8B-B14F-4D97-AF65-F5344CB8AC3E}">
        <p14:creationId xmlns:p14="http://schemas.microsoft.com/office/powerpoint/2010/main" val="228710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3E4FE-EA1B-2761-4E86-BCD8252B4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FFD9D-5023-46E4-E8FE-1F81727AF9DE}"/>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9F2ED25-94CB-4DF2-2DBA-73E9C993FAA3}"/>
              </a:ext>
            </a:extLst>
          </p:cNvPr>
          <p:cNvSpPr>
            <a:spLocks noGrp="1"/>
          </p:cNvSpPr>
          <p:nvPr>
            <p:ph type="sldNum" sz="quarter" idx="5"/>
          </p:nvPr>
        </p:nvSpPr>
        <p:spPr/>
        <p:txBody>
          <a:bodyPr/>
          <a:lstStyle/>
          <a:p>
            <a:fld id="{AC544452-C085-43ED-BA9B-1454B7470858}" type="slidenum">
              <a:rPr lang="en-US" smtClean="0"/>
              <a:t>9</a:t>
            </a:fld>
            <a:endParaRPr lang="en-US" dirty="0"/>
          </a:p>
        </p:txBody>
      </p:sp>
      <p:sp>
        <p:nvSpPr>
          <p:cNvPr id="6" name="Notes Placeholder 5">
            <a:extLst>
              <a:ext uri="{FF2B5EF4-FFF2-40B4-BE49-F238E27FC236}">
                <a16:creationId xmlns:a16="http://schemas.microsoft.com/office/drawing/2014/main" id="{2D78BB62-775F-E5A8-6214-9B9E12B2B06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92424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Here"/>
          <p:cNvSpPr txBox="1">
            <a:spLocks noGrp="1"/>
          </p:cNvSpPr>
          <p:nvPr>
            <p:ph type="body" sz="quarter" idx="22" hasCustomPrompt="1"/>
          </p:nvPr>
        </p:nvSpPr>
        <p:spPr>
          <a:xfrm>
            <a:off x="2408493" y="2569074"/>
            <a:ext cx="7216719" cy="1414617"/>
          </a:xfrm>
          <a:prstGeom prst="rect">
            <a:avLst/>
          </a:prstGeom>
        </p:spPr>
        <p:txBody>
          <a:bodyPr wrap="none">
            <a:spAutoFit/>
          </a:bodyPr>
          <a:lstStyle>
            <a:lvl1pPr marL="0" indent="0" algn="ctr">
              <a:buSzTx/>
              <a:buNone/>
              <a:defRPr sz="6500" b="1">
                <a:solidFill>
                  <a:srgbClr val="F1EFF0"/>
                </a:solidFill>
                <a:latin typeface="+mj-lt"/>
                <a:ea typeface="+mj-ea"/>
                <a:cs typeface="+mj-cs"/>
                <a:sym typeface="Neue Haas Grotesk Display Pro 75 Bold"/>
              </a:defRPr>
            </a:lvl1pPr>
          </a:lstStyle>
          <a:p>
            <a:pPr lvl="0"/>
            <a:r>
              <a:rPr lang="en-US"/>
              <a:t>Title of Presentation</a:t>
            </a:r>
          </a:p>
        </p:txBody>
      </p:sp>
      <p:sp>
        <p:nvSpPr>
          <p:cNvPr id="21" name="Name Surname"/>
          <p:cNvSpPr txBox="1">
            <a:spLocks noGrp="1"/>
          </p:cNvSpPr>
          <p:nvPr>
            <p:ph type="body" sz="quarter" idx="24" hasCustomPrompt="1"/>
          </p:nvPr>
        </p:nvSpPr>
        <p:spPr>
          <a:xfrm>
            <a:off x="4554785" y="4158932"/>
            <a:ext cx="3175000" cy="535145"/>
          </a:xfrm>
          <a:prstGeom prst="rect">
            <a:avLst/>
          </a:prstGeom>
        </p:spPr>
        <p:txBody>
          <a:bodyPr>
            <a:spAutoFit/>
          </a:bodyPr>
          <a:lstStyle>
            <a:lvl1pPr marL="0" indent="0" algn="ctr">
              <a:buSzTx/>
              <a:buNone/>
              <a:defRPr sz="2000">
                <a:solidFill>
                  <a:srgbClr val="F1EFF0"/>
                </a:solidFill>
                <a:latin typeface="+mn-lt"/>
                <a:ea typeface="+mn-ea"/>
                <a:cs typeface="+mn-cs"/>
                <a:sym typeface="Neue Haas Grotesk Display Pro 65 Medium"/>
              </a:defRPr>
            </a:lvl1pPr>
          </a:lstStyle>
          <a:p>
            <a:pPr lvl="0"/>
            <a:r>
              <a:rPr lang="en-US"/>
              <a:t>Presented By: Name</a:t>
            </a:r>
          </a:p>
        </p:txBody>
      </p:sp>
      <p:sp>
        <p:nvSpPr>
          <p:cNvPr id="23" name="westernresourceadvocates.org"/>
          <p:cNvSpPr txBox="1">
            <a:spLocks noGrp="1"/>
          </p:cNvSpPr>
          <p:nvPr>
            <p:ph type="body" sz="quarter" idx="26" hasCustomPrompt="1"/>
          </p:nvPr>
        </p:nvSpPr>
        <p:spPr>
          <a:xfrm>
            <a:off x="256712" y="5972607"/>
            <a:ext cx="3800285" cy="535145"/>
          </a:xfrm>
          <a:prstGeom prst="rect">
            <a:avLst/>
          </a:prstGeom>
        </p:spPr>
        <p:txBody>
          <a:bodyPr>
            <a:spAutoFit/>
          </a:bodyPr>
          <a:lstStyle>
            <a:lvl1pPr marL="0" indent="0" algn="ctr">
              <a:buSzTx/>
              <a:buNone/>
              <a:defRPr sz="2000">
                <a:solidFill>
                  <a:srgbClr val="FFFFFF"/>
                </a:solidFill>
              </a:defRPr>
            </a:lvl1pPr>
          </a:lstStyle>
          <a:p>
            <a:pPr lvl="0"/>
            <a:r>
              <a:rPr lang="en-US"/>
              <a:t>WesternResourceAdvocates.org</a:t>
            </a:r>
          </a:p>
        </p:txBody>
      </p:sp>
      <p:pic>
        <p:nvPicPr>
          <p:cNvPr id="3" name="Picture 2" descr="Icon&#10;&#10;Description automatically generated">
            <a:extLst>
              <a:ext uri="{FF2B5EF4-FFF2-40B4-BE49-F238E27FC236}">
                <a16:creationId xmlns:a16="http://schemas.microsoft.com/office/drawing/2014/main" id="{8F6CB32B-8B72-CD51-CDD3-8DC3B4883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248" y="5912115"/>
            <a:ext cx="3495040" cy="651916"/>
          </a:xfrm>
          <a:prstGeom prst="rect">
            <a:avLst/>
          </a:prstGeom>
        </p:spPr>
      </p:pic>
    </p:spTree>
    <p:extLst>
      <p:ext uri="{BB962C8B-B14F-4D97-AF65-F5344CB8AC3E}">
        <p14:creationId xmlns:p14="http://schemas.microsoft.com/office/powerpoint/2010/main" val="26648999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33810738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326953325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40657587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2463348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18020166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145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 Phot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9" name="Title Here"/>
          <p:cNvSpPr txBox="1">
            <a:spLocks noGrp="1"/>
          </p:cNvSpPr>
          <p:nvPr>
            <p:ph type="body" sz="quarter" idx="22" hasCustomPrompt="1"/>
          </p:nvPr>
        </p:nvSpPr>
        <p:spPr>
          <a:xfrm>
            <a:off x="2142395" y="2569298"/>
            <a:ext cx="7748915" cy="1414169"/>
          </a:xfrm>
          <a:prstGeom prst="rect">
            <a:avLst/>
          </a:prstGeom>
        </p:spPr>
        <p:txBody>
          <a:bodyPr wrap="none">
            <a:spAutoFit/>
          </a:bodyPr>
          <a:lstStyle>
            <a:lvl1pPr marL="0" indent="0" algn="ctr">
              <a:buSzTx/>
              <a:buNone/>
              <a:defRPr sz="6500" b="1">
                <a:solidFill>
                  <a:srgbClr val="F1EFF0"/>
                </a:solidFill>
                <a:latin typeface="Neue Haas Grotesk Display Pro" panose="020D0304030502050203" pitchFamily="34" charset="0"/>
                <a:ea typeface="+mj-ea"/>
                <a:cs typeface="+mj-cs"/>
                <a:sym typeface="Neue Haas Grotesk Display Pro 75 Bold"/>
              </a:defRPr>
            </a:lvl1pPr>
          </a:lstStyle>
          <a:p>
            <a:pPr lvl="0"/>
            <a:r>
              <a:rPr lang="en-US"/>
              <a:t>Title of Presentation</a:t>
            </a:r>
          </a:p>
        </p:txBody>
      </p:sp>
      <p:sp>
        <p:nvSpPr>
          <p:cNvPr id="21" name="Name Surname"/>
          <p:cNvSpPr txBox="1">
            <a:spLocks noGrp="1"/>
          </p:cNvSpPr>
          <p:nvPr>
            <p:ph type="body" sz="quarter" idx="24" hasCustomPrompt="1"/>
          </p:nvPr>
        </p:nvSpPr>
        <p:spPr>
          <a:xfrm>
            <a:off x="4554785" y="4158932"/>
            <a:ext cx="3175000" cy="535145"/>
          </a:xfrm>
          <a:prstGeom prst="rect">
            <a:avLst/>
          </a:prstGeom>
        </p:spPr>
        <p:txBody>
          <a:bodyPr>
            <a:spAutoFit/>
          </a:bodyPr>
          <a:lstStyle>
            <a:lvl1pPr marL="0" indent="0" algn="ctr">
              <a:buSzTx/>
              <a:buNone/>
              <a:defRPr sz="2000">
                <a:solidFill>
                  <a:srgbClr val="F1EFF0"/>
                </a:solidFill>
                <a:latin typeface="Neue Haas Grotesk Display Pro" panose="020D0304030502050203" pitchFamily="34" charset="0"/>
                <a:ea typeface="+mn-ea"/>
                <a:cs typeface="+mn-cs"/>
                <a:sym typeface="Neue Haas Grotesk Display Pro 65 Medium"/>
              </a:defRPr>
            </a:lvl1pPr>
          </a:lstStyle>
          <a:p>
            <a:pPr lvl="0"/>
            <a:r>
              <a:rPr lang="en-US"/>
              <a:t>Presented By: Name</a:t>
            </a:r>
          </a:p>
        </p:txBody>
      </p:sp>
      <p:sp>
        <p:nvSpPr>
          <p:cNvPr id="23" name="westernresourceadvocates.org"/>
          <p:cNvSpPr txBox="1">
            <a:spLocks noGrp="1"/>
          </p:cNvSpPr>
          <p:nvPr>
            <p:ph type="body" sz="quarter" idx="26" hasCustomPrompt="1"/>
          </p:nvPr>
        </p:nvSpPr>
        <p:spPr>
          <a:xfrm>
            <a:off x="256712" y="5757163"/>
            <a:ext cx="3800285" cy="966033"/>
          </a:xfrm>
          <a:prstGeom prst="rect">
            <a:avLst/>
          </a:prstGeom>
        </p:spPr>
        <p:txBody>
          <a:bodyPr>
            <a:spAutoFit/>
          </a:bodyPr>
          <a:lstStyle>
            <a:lvl1pPr marL="0" indent="0" algn="ctr">
              <a:buSzTx/>
              <a:buNone/>
              <a:defRPr sz="2000">
                <a:solidFill>
                  <a:srgbClr val="FFFFFF"/>
                </a:solidFill>
                <a:latin typeface="Neue Haas Grotesk Display Pro" panose="020D0304030502050203" pitchFamily="34" charset="0"/>
              </a:defRPr>
            </a:lvl1pPr>
          </a:lstStyle>
          <a:p>
            <a:pPr lvl="0"/>
            <a:r>
              <a:rPr lang="en-US"/>
              <a:t>WesternResourceAdvocates.org</a:t>
            </a:r>
          </a:p>
          <a:p>
            <a:pPr lvl="0"/>
            <a:r>
              <a:rPr lang="en-US"/>
              <a:t>BrendleGroup.com</a:t>
            </a:r>
          </a:p>
        </p:txBody>
      </p:sp>
      <p:pic>
        <p:nvPicPr>
          <p:cNvPr id="3" name="Picture 2" descr="Icon&#10;&#10;Description automatically generated">
            <a:extLst>
              <a:ext uri="{FF2B5EF4-FFF2-40B4-BE49-F238E27FC236}">
                <a16:creationId xmlns:a16="http://schemas.microsoft.com/office/drawing/2014/main" id="{8F6CB32B-8B72-CD51-CDD3-8DC3B4883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4369" y="4997715"/>
            <a:ext cx="3495040" cy="651916"/>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ED4F9991-8ECA-B1B3-54FF-A024212E5E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08110" y="5857877"/>
            <a:ext cx="1725076" cy="728959"/>
          </a:xfrm>
          <a:prstGeom prst="rect">
            <a:avLst/>
          </a:prstGeom>
        </p:spPr>
      </p:pic>
    </p:spTree>
    <p:extLst>
      <p:ext uri="{BB962C8B-B14F-4D97-AF65-F5344CB8AC3E}">
        <p14:creationId xmlns:p14="http://schemas.microsoft.com/office/powerpoint/2010/main" val="20830235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Light">
    <p:bg>
      <p:bgPr>
        <a:solidFill>
          <a:schemeClr val="bg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958D8D4B-10AB-B2AC-78EA-DB78EF01E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939" y="240512"/>
            <a:ext cx="3176961" cy="593348"/>
          </a:xfrm>
          <a:prstGeom prst="rect">
            <a:avLst/>
          </a:prstGeom>
        </p:spPr>
      </p:pic>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6500" b="1" i="0" spc="20" baseline="0">
                <a:solidFill>
                  <a:srgbClr val="06453A"/>
                </a:solidFill>
                <a:latin typeface="Neue Haas Grotesk Display Pro" panose="020D0304030502050203" pitchFamily="34" charset="0"/>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spc="20" baseline="0">
                <a:solidFill>
                  <a:schemeClr val="accent1"/>
                </a:solidFill>
                <a:latin typeface="Neue Haas Grotesk Display Pro" panose="020D030403050205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pic>
        <p:nvPicPr>
          <p:cNvPr id="4" name="Content Placeholder 4" descr="A blue and black text&#10;&#10;AI-generated content may be incorrect.">
            <a:extLst>
              <a:ext uri="{FF2B5EF4-FFF2-40B4-BE49-F238E27FC236}">
                <a16:creationId xmlns:a16="http://schemas.microsoft.com/office/drawing/2014/main" id="{DEFF9F83-55B2-422B-F211-E164035C4B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6342" y="98904"/>
            <a:ext cx="2174719" cy="918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92274865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3- Light">
    <p:bg>
      <p:bgPr>
        <a:solidFill>
          <a:schemeClr val="accent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457326" y="2045238"/>
            <a:ext cx="9739312" cy="1134806"/>
          </a:xfrm>
        </p:spPr>
        <p:txBody>
          <a:bodyPr anchor="b">
            <a:noAutofit/>
          </a:bodyPr>
          <a:lstStyle>
            <a:lvl1pPr algn="ctr">
              <a:lnSpc>
                <a:spcPct val="100000"/>
              </a:lnSpc>
              <a:defRPr sz="7500" b="1" i="0" spc="20" baseline="0">
                <a:solidFill>
                  <a:schemeClr val="bg1"/>
                </a:solidFill>
                <a:latin typeface="Neue Haas Grotesk Display Pro" panose="020D0304030502050203" pitchFamily="34" charset="0"/>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spc="30" baseline="0">
                <a:solidFill>
                  <a:schemeClr val="bg1"/>
                </a:solidFill>
                <a:latin typeface="Neue Haas Grotesk Display Pro" panose="020D030403050205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pic>
        <p:nvPicPr>
          <p:cNvPr id="3" name="Picture 2" descr="Icon&#10;&#10;Description automatically generated">
            <a:extLst>
              <a:ext uri="{FF2B5EF4-FFF2-40B4-BE49-F238E27FC236}">
                <a16:creationId xmlns:a16="http://schemas.microsoft.com/office/drawing/2014/main" id="{C8ABA98A-D70E-7624-8CF0-6B0EF4E4A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8906" y="299475"/>
            <a:ext cx="4944847" cy="922343"/>
          </a:xfrm>
          <a:prstGeom prst="rect">
            <a:avLst/>
          </a:prstGeom>
        </p:spPr>
      </p:pic>
      <p:cxnSp>
        <p:nvCxnSpPr>
          <p:cNvPr id="5" name="Straight Connector 4">
            <a:extLst>
              <a:ext uri="{FF2B5EF4-FFF2-40B4-BE49-F238E27FC236}">
                <a16:creationId xmlns:a16="http://schemas.microsoft.com/office/drawing/2014/main" id="{A6EFE689-8F85-9C28-0BA7-5B9DB0C1FC2B}"/>
              </a:ext>
            </a:extLst>
          </p:cNvPr>
          <p:cNvCxnSpPr>
            <a:cxnSpLocks/>
          </p:cNvCxnSpPr>
          <p:nvPr userDrawn="1"/>
        </p:nvCxnSpPr>
        <p:spPr>
          <a:xfrm>
            <a:off x="1524000" y="1496291"/>
            <a:ext cx="9052723"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A white text on a black background&#10;&#10;AI-generated content may be incorrect.">
            <a:extLst>
              <a:ext uri="{FF2B5EF4-FFF2-40B4-BE49-F238E27FC236}">
                <a16:creationId xmlns:a16="http://schemas.microsoft.com/office/drawing/2014/main" id="{8BC03277-8A60-B1D8-B77E-EE7C8F9B12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5460" y="277452"/>
            <a:ext cx="2173385" cy="918399"/>
          </a:xfrm>
          <a:prstGeom prst="rect">
            <a:avLst/>
          </a:prstGeom>
        </p:spPr>
      </p:pic>
    </p:spTree>
    <p:extLst>
      <p:ext uri="{BB962C8B-B14F-4D97-AF65-F5344CB8AC3E}">
        <p14:creationId xmlns:p14="http://schemas.microsoft.com/office/powerpoint/2010/main" val="347805037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E73C5A-33DF-FF08-DFE0-D4FD30771561}"/>
              </a:ext>
            </a:extLst>
          </p:cNvPr>
          <p:cNvSpPr>
            <a:spLocks noGrp="1"/>
          </p:cNvSpPr>
          <p:nvPr>
            <p:ph type="sldNum" sz="quarter" idx="10"/>
          </p:nvPr>
        </p:nvSpPr>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6E5EC097-B6EE-42C9-B6C8-2B45B5A20377}"/>
              </a:ext>
            </a:extLst>
          </p:cNvPr>
          <p:cNvSpPr>
            <a:spLocks noGrp="1"/>
          </p:cNvSpPr>
          <p:nvPr>
            <p:ph type="body" sz="quarter" idx="11" hasCustomPrompt="1"/>
          </p:nvPr>
        </p:nvSpPr>
        <p:spPr>
          <a:xfrm>
            <a:off x="624749" y="446678"/>
            <a:ext cx="10704398" cy="1374775"/>
          </a:xfrm>
          <a:prstGeom prst="rect">
            <a:avLst/>
          </a:prstGeom>
        </p:spPr>
        <p:txBody>
          <a:bodyPr/>
          <a:lstStyle>
            <a:lvl1pPr marL="0" indent="0" algn="ctr">
              <a:buNone/>
              <a:defRPr sz="7000" b="1">
                <a:solidFill>
                  <a:schemeClr val="bg1"/>
                </a:solidFill>
                <a:latin typeface="Neue Haas Grotesk Display Pro" panose="020D0304030502050203" pitchFamily="34" charset="0"/>
              </a:defRPr>
            </a:lvl1pPr>
          </a:lstStyle>
          <a:p>
            <a:pPr lvl="0"/>
            <a:r>
              <a:rPr lang="en-US"/>
              <a:t>Slide Title</a:t>
            </a:r>
          </a:p>
        </p:txBody>
      </p:sp>
      <p:sp>
        <p:nvSpPr>
          <p:cNvPr id="5" name="Text Placeholder 11">
            <a:extLst>
              <a:ext uri="{FF2B5EF4-FFF2-40B4-BE49-F238E27FC236}">
                <a16:creationId xmlns:a16="http://schemas.microsoft.com/office/drawing/2014/main" id="{25AD3E01-3ED4-BCA6-CD90-72C81B4690A1}"/>
              </a:ext>
            </a:extLst>
          </p:cNvPr>
          <p:cNvSpPr>
            <a:spLocks noGrp="1"/>
          </p:cNvSpPr>
          <p:nvPr>
            <p:ph type="body" sz="quarter" idx="12" hasCustomPrompt="1"/>
          </p:nvPr>
        </p:nvSpPr>
        <p:spPr>
          <a:xfrm>
            <a:off x="624749" y="1993804"/>
            <a:ext cx="10704398"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panose="020D0304030502050203" pitchFamily="34" charset="0"/>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a:t>Bullet Point 1</a:t>
            </a:r>
          </a:p>
          <a:p>
            <a:pPr lvl="0"/>
            <a:r>
              <a:rPr lang="en-US"/>
              <a:t>Bullet Point 2</a:t>
            </a:r>
          </a:p>
          <a:p>
            <a:pPr lvl="0"/>
            <a:r>
              <a:rPr lang="en-US"/>
              <a:t>Bullet Point 3</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3981670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Light">
    <p:bg>
      <p:bgPr>
        <a:solidFill>
          <a:schemeClr val="bg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958D8D4B-10AB-B2AC-78EA-DB78EF01E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1739" y="372717"/>
            <a:ext cx="5291579" cy="988286"/>
          </a:xfrm>
          <a:prstGeom prst="rect">
            <a:avLst/>
          </a:prstGeom>
        </p:spPr>
      </p:pic>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6500" b="1" i="0">
                <a:solidFill>
                  <a:srgbClr val="06453A"/>
                </a:solidFill>
                <a:latin typeface="+mj-lt"/>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spTree>
    <p:extLst>
      <p:ext uri="{BB962C8B-B14F-4D97-AF65-F5344CB8AC3E}">
        <p14:creationId xmlns:p14="http://schemas.microsoft.com/office/powerpoint/2010/main" val="244944801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atin typeface="Neue Haas Grotesk Display Pro" panose="020D0304030502050203" pitchFamily="34" charset="0"/>
              </a:defRPr>
            </a:lvl1pPr>
            <a:lvl2pPr marL="574675" indent="-352425">
              <a:buClr>
                <a:schemeClr val="accent3"/>
              </a:buClr>
              <a:buSzPct val="100000"/>
              <a:buFont typeface="Courier New" panose="02070309020205020404" pitchFamily="49" charset="0"/>
              <a:buChar char="o"/>
              <a:defRPr sz="3200">
                <a:latin typeface="Neue Haas Grotesk Display Pro" panose="020D0304030502050203" pitchFamily="34" charset="0"/>
              </a:defRPr>
            </a:lvl2pPr>
            <a:lvl3pPr marL="803275" indent="-358775">
              <a:buClr>
                <a:schemeClr val="accent3"/>
              </a:buClr>
              <a:buSzPct val="100000"/>
              <a:buFont typeface="Wingdings" panose="05000000000000000000" pitchFamily="2" charset="2"/>
              <a:buChar char="§"/>
              <a:defRPr sz="2800">
                <a:latin typeface="Neue Haas Grotesk Display Pro" panose="020D0304030502050203" pitchFamily="34" charset="0"/>
              </a:defRPr>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1">
                <a:solidFill>
                  <a:schemeClr val="tx2"/>
                </a:solidFill>
                <a:latin typeface="Neue Haas Grotesk Display Pro" panose="020D0304030502050203" pitchFamily="34" charset="0"/>
              </a:defRPr>
            </a:lvl1pPr>
          </a:lstStyle>
          <a:p>
            <a:r>
              <a:rPr lang="en-US"/>
              <a:t>Slide Header</a:t>
            </a:r>
            <a:endParaRPr/>
          </a:p>
        </p:txBody>
      </p:sp>
    </p:spTree>
    <p:extLst>
      <p:ext uri="{BB962C8B-B14F-4D97-AF65-F5344CB8AC3E}">
        <p14:creationId xmlns:p14="http://schemas.microsoft.com/office/powerpoint/2010/main" val="244665435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66889" y="2171792"/>
            <a:ext cx="9697718" cy="431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buClr>
                <a:schemeClr val="accent3"/>
              </a:buClr>
              <a:buFontTx/>
              <a:buNone/>
              <a:defRPr sz="3800">
                <a:latin typeface="Neue Haas Grotesk Display Pro" panose="020D0304030502050203" pitchFamily="34" charset="0"/>
              </a:defRPr>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1">
                <a:solidFill>
                  <a:schemeClr val="tx2"/>
                </a:solidFill>
                <a:latin typeface="Neue Haas Grotesk Display Pro" panose="020D0304030502050203" pitchFamily="34" charset="0"/>
              </a:defRPr>
            </a:lvl1pPr>
          </a:lstStyle>
          <a:p>
            <a:r>
              <a:rPr lang="en-US"/>
              <a:t>Slide Header</a:t>
            </a:r>
            <a:endParaRPr/>
          </a:p>
        </p:txBody>
      </p:sp>
    </p:spTree>
    <p:extLst>
      <p:ext uri="{BB962C8B-B14F-4D97-AF65-F5344CB8AC3E}">
        <p14:creationId xmlns:p14="http://schemas.microsoft.com/office/powerpoint/2010/main" val="321087838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atin typeface="Neue Haas Grotesk Display Pro" panose="020D0304030502050203" pitchFamily="34" charset="0"/>
              </a:defRPr>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198727981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atin typeface="Neue Haas Grotesk Display Pro" panose="020D0304030502050203" pitchFamily="34" charset="0"/>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323191911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atin typeface="Neue Haas Grotesk Display Pro" panose="020D0304030502050203" pitchFamily="34" charset="0"/>
              </a:defRPr>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atin typeface="Neue Haas Grotesk Display Pro" panose="020D030403050205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181231897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atin typeface="Neue Haas Grotesk Display Pro" panose="020D0304030502050203" pitchFamily="34" charset="0"/>
              </a:defRPr>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atin typeface="Neue Haas Grotesk Display Pro" panose="020D030403050205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41726075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atin typeface="Neue Haas Grotesk Display Pro" panose="020D0304030502050203" pitchFamily="34" charset="0"/>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 Haas Grotesk Display Pro" panose="020D030403050205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 Haas Grotesk Display Pro" panose="020D030403050205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343616219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76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43731028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27727433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Light">
    <p:bg>
      <p:bgPr>
        <a:solidFill>
          <a:schemeClr val="accent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8000" b="1" i="0">
                <a:solidFill>
                  <a:schemeClr val="bg1"/>
                </a:solidFill>
                <a:latin typeface="Neue Haas Grotesk Display Pro 25 Thin"/>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pic>
        <p:nvPicPr>
          <p:cNvPr id="3" name="Picture 2" descr="Icon&#10;&#10;Description automatically generated">
            <a:extLst>
              <a:ext uri="{FF2B5EF4-FFF2-40B4-BE49-F238E27FC236}">
                <a16:creationId xmlns:a16="http://schemas.microsoft.com/office/drawing/2014/main" id="{C8ABA98A-D70E-7624-8CF0-6B0EF4E4A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3576" y="299475"/>
            <a:ext cx="4944847" cy="922343"/>
          </a:xfrm>
          <a:prstGeom prst="rect">
            <a:avLst/>
          </a:prstGeom>
        </p:spPr>
      </p:pic>
      <p:cxnSp>
        <p:nvCxnSpPr>
          <p:cNvPr id="5" name="Straight Connector 4">
            <a:extLst>
              <a:ext uri="{FF2B5EF4-FFF2-40B4-BE49-F238E27FC236}">
                <a16:creationId xmlns:a16="http://schemas.microsoft.com/office/drawing/2014/main" id="{A6EFE689-8F85-9C28-0BA7-5B9DB0C1FC2B}"/>
              </a:ext>
            </a:extLst>
          </p:cNvPr>
          <p:cNvCxnSpPr>
            <a:cxnSpLocks/>
          </p:cNvCxnSpPr>
          <p:nvPr userDrawn="1"/>
        </p:nvCxnSpPr>
        <p:spPr>
          <a:xfrm>
            <a:off x="1524000" y="1496291"/>
            <a:ext cx="9052723"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504467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281187647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177254191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330179427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8939896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235425827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98540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Background">
    <p:bg>
      <p:bgPr>
        <a:solidFill>
          <a:srgbClr val="DCDEE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1070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Here"/>
          <p:cNvSpPr txBox="1">
            <a:spLocks noGrp="1"/>
          </p:cNvSpPr>
          <p:nvPr>
            <p:ph type="body" sz="quarter" idx="22" hasCustomPrompt="1"/>
          </p:nvPr>
        </p:nvSpPr>
        <p:spPr>
          <a:xfrm>
            <a:off x="2408493" y="2569074"/>
            <a:ext cx="7216719" cy="1414617"/>
          </a:xfrm>
          <a:prstGeom prst="rect">
            <a:avLst/>
          </a:prstGeom>
        </p:spPr>
        <p:txBody>
          <a:bodyPr wrap="none">
            <a:spAutoFit/>
          </a:bodyPr>
          <a:lstStyle>
            <a:lvl1pPr marL="0" indent="0" algn="ctr">
              <a:buSzTx/>
              <a:buNone/>
              <a:defRPr sz="6500" b="1">
                <a:solidFill>
                  <a:srgbClr val="F1EFF0"/>
                </a:solidFill>
                <a:latin typeface="+mj-lt"/>
                <a:ea typeface="+mj-ea"/>
                <a:cs typeface="+mj-cs"/>
                <a:sym typeface="Neue Haas Grotesk Display Pro 75 Bold"/>
              </a:defRPr>
            </a:lvl1pPr>
          </a:lstStyle>
          <a:p>
            <a:pPr lvl="0"/>
            <a:r>
              <a:rPr lang="en-US"/>
              <a:t>Title of Presentation</a:t>
            </a:r>
          </a:p>
        </p:txBody>
      </p:sp>
      <p:sp>
        <p:nvSpPr>
          <p:cNvPr id="21" name="Name Surname"/>
          <p:cNvSpPr txBox="1">
            <a:spLocks noGrp="1"/>
          </p:cNvSpPr>
          <p:nvPr>
            <p:ph type="body" sz="quarter" idx="24" hasCustomPrompt="1"/>
          </p:nvPr>
        </p:nvSpPr>
        <p:spPr>
          <a:xfrm>
            <a:off x="4554785" y="4158932"/>
            <a:ext cx="3175000" cy="535145"/>
          </a:xfrm>
          <a:prstGeom prst="rect">
            <a:avLst/>
          </a:prstGeom>
        </p:spPr>
        <p:txBody>
          <a:bodyPr>
            <a:spAutoFit/>
          </a:bodyPr>
          <a:lstStyle>
            <a:lvl1pPr marL="0" indent="0" algn="ctr">
              <a:buSzTx/>
              <a:buNone/>
              <a:defRPr sz="2000">
                <a:solidFill>
                  <a:srgbClr val="F1EFF0"/>
                </a:solidFill>
                <a:latin typeface="+mn-lt"/>
                <a:ea typeface="+mn-ea"/>
                <a:cs typeface="+mn-cs"/>
                <a:sym typeface="Neue Haas Grotesk Display Pro 65 Medium"/>
              </a:defRPr>
            </a:lvl1pPr>
          </a:lstStyle>
          <a:p>
            <a:pPr lvl="0"/>
            <a:r>
              <a:rPr lang="en-US"/>
              <a:t>Presented By: Name</a:t>
            </a:r>
          </a:p>
        </p:txBody>
      </p:sp>
      <p:sp>
        <p:nvSpPr>
          <p:cNvPr id="23" name="westernresourceadvocates.org"/>
          <p:cNvSpPr txBox="1">
            <a:spLocks noGrp="1"/>
          </p:cNvSpPr>
          <p:nvPr>
            <p:ph type="body" sz="quarter" idx="26" hasCustomPrompt="1"/>
          </p:nvPr>
        </p:nvSpPr>
        <p:spPr>
          <a:xfrm>
            <a:off x="256712" y="5972607"/>
            <a:ext cx="3800285" cy="535145"/>
          </a:xfrm>
          <a:prstGeom prst="rect">
            <a:avLst/>
          </a:prstGeom>
        </p:spPr>
        <p:txBody>
          <a:bodyPr>
            <a:spAutoFit/>
          </a:bodyPr>
          <a:lstStyle>
            <a:lvl1pPr marL="0" indent="0" algn="ctr">
              <a:buSzTx/>
              <a:buNone/>
              <a:defRPr sz="2000">
                <a:solidFill>
                  <a:srgbClr val="FFFFFF"/>
                </a:solidFill>
              </a:defRPr>
            </a:lvl1pPr>
          </a:lstStyle>
          <a:p>
            <a:pPr lvl="0"/>
            <a:r>
              <a:rPr lang="en-US"/>
              <a:t>WesternResourceAdvocates.org</a:t>
            </a:r>
          </a:p>
        </p:txBody>
      </p:sp>
      <p:pic>
        <p:nvPicPr>
          <p:cNvPr id="3" name="Picture 2" descr="Icon&#10;&#10;Description automatically generated">
            <a:extLst>
              <a:ext uri="{FF2B5EF4-FFF2-40B4-BE49-F238E27FC236}">
                <a16:creationId xmlns:a16="http://schemas.microsoft.com/office/drawing/2014/main" id="{8F6CB32B-8B72-CD51-CDD3-8DC3B4883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248" y="5912115"/>
            <a:ext cx="3495040" cy="651916"/>
          </a:xfrm>
          <a:prstGeom prst="rect">
            <a:avLst/>
          </a:prstGeom>
        </p:spPr>
      </p:pic>
    </p:spTree>
    <p:extLst>
      <p:ext uri="{BB962C8B-B14F-4D97-AF65-F5344CB8AC3E}">
        <p14:creationId xmlns:p14="http://schemas.microsoft.com/office/powerpoint/2010/main" val="111192706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Light">
    <p:bg>
      <p:bgPr>
        <a:solidFill>
          <a:schemeClr val="bg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958D8D4B-10AB-B2AC-78EA-DB78EF01E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1739" y="372717"/>
            <a:ext cx="5291579" cy="988286"/>
          </a:xfrm>
          <a:prstGeom prst="rect">
            <a:avLst/>
          </a:prstGeom>
        </p:spPr>
      </p:pic>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6500" b="1" i="0">
                <a:solidFill>
                  <a:srgbClr val="06453A"/>
                </a:solidFill>
                <a:latin typeface="+mj-lt"/>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spTree>
    <p:extLst>
      <p:ext uri="{BB962C8B-B14F-4D97-AF65-F5344CB8AC3E}">
        <p14:creationId xmlns:p14="http://schemas.microsoft.com/office/powerpoint/2010/main" val="131435835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3- Light">
    <p:bg>
      <p:bgPr>
        <a:solidFill>
          <a:schemeClr val="accent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8000" b="1" i="0">
                <a:solidFill>
                  <a:schemeClr val="bg1"/>
                </a:solidFill>
                <a:latin typeface="Neue Haas Grotesk Display Pro 25 Thin"/>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pic>
        <p:nvPicPr>
          <p:cNvPr id="3" name="Picture 2" descr="Icon&#10;&#10;Description automatically generated">
            <a:extLst>
              <a:ext uri="{FF2B5EF4-FFF2-40B4-BE49-F238E27FC236}">
                <a16:creationId xmlns:a16="http://schemas.microsoft.com/office/drawing/2014/main" id="{C8ABA98A-D70E-7624-8CF0-6B0EF4E4A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3576" y="299475"/>
            <a:ext cx="4944847" cy="922343"/>
          </a:xfrm>
          <a:prstGeom prst="rect">
            <a:avLst/>
          </a:prstGeom>
        </p:spPr>
      </p:pic>
      <p:cxnSp>
        <p:nvCxnSpPr>
          <p:cNvPr id="5" name="Straight Connector 4">
            <a:extLst>
              <a:ext uri="{FF2B5EF4-FFF2-40B4-BE49-F238E27FC236}">
                <a16:creationId xmlns:a16="http://schemas.microsoft.com/office/drawing/2014/main" id="{A6EFE689-8F85-9C28-0BA7-5B9DB0C1FC2B}"/>
              </a:ext>
            </a:extLst>
          </p:cNvPr>
          <p:cNvCxnSpPr>
            <a:cxnSpLocks/>
          </p:cNvCxnSpPr>
          <p:nvPr userDrawn="1"/>
        </p:nvCxnSpPr>
        <p:spPr>
          <a:xfrm>
            <a:off x="1524000" y="1496291"/>
            <a:ext cx="9052723"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985182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52316151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dirty="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36530295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0.png"/><Relationship Id="rId5" Type="http://schemas.openxmlformats.org/officeDocument/2006/relationships/slideLayout" Target="../slideLayouts/slideLayout24.xml"/><Relationship Id="rId10" Type="http://schemas.openxmlformats.org/officeDocument/2006/relationships/image" Target="../media/image5.png"/><Relationship Id="rId4" Type="http://schemas.openxmlformats.org/officeDocument/2006/relationships/slideLayout" Target="../slideLayouts/slideLayout2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Title Pages</a:t>
            </a:r>
            <a:endParaRPr/>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0684" y="265670"/>
            <a:ext cx="349454" cy="352018"/>
          </a:xfrm>
          <a:prstGeom prst="rect">
            <a:avLst/>
          </a:prstGeom>
          <a:ln w="12700">
            <a:miter lim="400000"/>
          </a:ln>
        </p:spPr>
        <p:txBody>
          <a:bodyPr wrap="non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DDB33B46-E3D0-419F-BF8D-00D2CE6327BA}" type="slidenum">
              <a:rPr lang="en-US" smtClean="0"/>
              <a:t>‹#›</a:t>
            </a:fld>
            <a:endParaRPr lang="en-US" dirty="0"/>
          </a:p>
        </p:txBody>
      </p:sp>
    </p:spTree>
    <p:extLst>
      <p:ext uri="{BB962C8B-B14F-4D97-AF65-F5344CB8AC3E}">
        <p14:creationId xmlns:p14="http://schemas.microsoft.com/office/powerpoint/2010/main" val="270735457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spd="slow">
    <p:fade/>
  </p:transition>
  <p:hf hdr="0" dt="0"/>
  <p:txStyles>
    <p:titleStyle>
      <a:lvl1pPr marL="0" marR="0" indent="0" algn="ctr" defTabSz="410766" rtl="0" eaLnBrk="1" latinLnBrk="0" hangingPunct="1">
        <a:lnSpc>
          <a:spcPct val="140000"/>
        </a:lnSpc>
        <a:spcBef>
          <a:spcPts val="0"/>
        </a:spcBef>
        <a:spcAft>
          <a:spcPts val="0"/>
        </a:spcAft>
        <a:buClrTx/>
        <a:buSzTx/>
        <a:buFontTx/>
        <a:buNone/>
        <a:tabLst/>
        <a:defRPr sz="7950" b="1" i="0" u="none" strike="noStrike" cap="none" spc="0" baseline="0">
          <a:solidFill>
            <a:srgbClr val="FFFFFF"/>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Title Pages</a:t>
            </a:r>
            <a:endParaRPr/>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0684" y="265670"/>
            <a:ext cx="349454" cy="352018"/>
          </a:xfrm>
          <a:prstGeom prst="rect">
            <a:avLst/>
          </a:prstGeom>
          <a:ln w="12700">
            <a:miter lim="400000"/>
          </a:ln>
        </p:spPr>
        <p:txBody>
          <a:bodyPr wrap="non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DDB33B46-E3D0-419F-BF8D-00D2CE6327BA}" type="slidenum">
              <a:rPr lang="en-US" smtClean="0"/>
              <a:t>‹#›</a:t>
            </a:fld>
            <a:endParaRPr lang="en-US" dirty="0"/>
          </a:p>
        </p:txBody>
      </p:sp>
    </p:spTree>
    <p:extLst>
      <p:ext uri="{BB962C8B-B14F-4D97-AF65-F5344CB8AC3E}">
        <p14:creationId xmlns:p14="http://schemas.microsoft.com/office/powerpoint/2010/main" val="36915224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ransition spd="slow">
    <p:fade/>
  </p:transition>
  <p:hf hdr="0" dt="0"/>
  <p:txStyles>
    <p:titleStyle>
      <a:lvl1pPr marL="0" marR="0" indent="0" algn="ctr" defTabSz="410766" rtl="0" eaLnBrk="1" latinLnBrk="0" hangingPunct="1">
        <a:lnSpc>
          <a:spcPct val="140000"/>
        </a:lnSpc>
        <a:spcBef>
          <a:spcPts val="0"/>
        </a:spcBef>
        <a:spcAft>
          <a:spcPts val="0"/>
        </a:spcAft>
        <a:buClrTx/>
        <a:buSzTx/>
        <a:buFontTx/>
        <a:buNone/>
        <a:tabLst/>
        <a:defRPr sz="7950" b="1" i="0" u="none" strike="noStrike" cap="none" spc="0" baseline="0">
          <a:solidFill>
            <a:srgbClr val="FFFFFF"/>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892327" y="5277061"/>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pic>
        <p:nvPicPr>
          <p:cNvPr id="4" name="Picture 3" descr="A blue and black text&#10;&#10;AI-generated content may be incorrect.">
            <a:extLst>
              <a:ext uri="{FF2B5EF4-FFF2-40B4-BE49-F238E27FC236}">
                <a16:creationId xmlns:a16="http://schemas.microsoft.com/office/drawing/2014/main" id="{0B1066E0-F5D3-71D2-3D61-3DEE59AB2B2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685271" y="5535849"/>
            <a:ext cx="2055883" cy="868682"/>
          </a:xfrm>
          <a:prstGeom prst="rect">
            <a:avLst/>
          </a:prstGeom>
        </p:spPr>
      </p:pic>
    </p:spTree>
    <p:extLst>
      <p:ext uri="{BB962C8B-B14F-4D97-AF65-F5344CB8AC3E}">
        <p14:creationId xmlns:p14="http://schemas.microsoft.com/office/powerpoint/2010/main" val="129082685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Title Pages</a:t>
            </a:r>
            <a:endParaRPr/>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0684" y="265670"/>
            <a:ext cx="349454" cy="352018"/>
          </a:xfrm>
          <a:prstGeom prst="rect">
            <a:avLst/>
          </a:prstGeom>
          <a:ln w="12700">
            <a:miter lim="400000"/>
          </a:ln>
        </p:spPr>
        <p:txBody>
          <a:bodyPr wrap="non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DDB33B46-E3D0-419F-BF8D-00D2CE6327BA}" type="slidenum">
              <a:rPr lang="en-US" smtClean="0"/>
              <a:t>‹#›</a:t>
            </a:fld>
            <a:endParaRPr lang="en-US" dirty="0"/>
          </a:p>
        </p:txBody>
      </p:sp>
    </p:spTree>
    <p:extLst>
      <p:ext uri="{BB962C8B-B14F-4D97-AF65-F5344CB8AC3E}">
        <p14:creationId xmlns:p14="http://schemas.microsoft.com/office/powerpoint/2010/main" val="14745249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ransition spd="slow">
    <p:fade/>
  </p:transition>
  <p:hf hdr="0" dt="0"/>
  <p:txStyles>
    <p:titleStyle>
      <a:lvl1pPr marL="0" marR="0" indent="0" algn="ctr" defTabSz="410766" rtl="0" eaLnBrk="1" latinLnBrk="0" hangingPunct="1">
        <a:lnSpc>
          <a:spcPct val="140000"/>
        </a:lnSpc>
        <a:spcBef>
          <a:spcPts val="0"/>
        </a:spcBef>
        <a:spcAft>
          <a:spcPts val="0"/>
        </a:spcAft>
        <a:buClrTx/>
        <a:buSzTx/>
        <a:buFontTx/>
        <a:buNone/>
        <a:tabLst/>
        <a:defRPr sz="7950" b="1" i="0" u="none" strike="noStrike" cap="none" spc="0" baseline="0">
          <a:solidFill>
            <a:srgbClr val="FFFFFF"/>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849465" y="197962"/>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pic>
        <p:nvPicPr>
          <p:cNvPr id="4" name="Content Placeholder 4" descr="A blue and black text&#10;&#10;AI-generated content may be incorrect.">
            <a:extLst>
              <a:ext uri="{FF2B5EF4-FFF2-40B4-BE49-F238E27FC236}">
                <a16:creationId xmlns:a16="http://schemas.microsoft.com/office/drawing/2014/main" id="{099892D3-1630-42B2-CFF1-335839AC075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4378" y="1594907"/>
            <a:ext cx="1115544" cy="47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16468206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Neue Haas Grotesk Display Pro" panose="020D0304030502050203" pitchFamily="34" charset="0"/>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panose="020D0304030502050203" pitchFamily="34" charset="0"/>
          <a:ea typeface="Neue Haas Grotesk Display Pro" panose="020D0304030502050203" pitchFamily="34" charset="0"/>
          <a:cs typeface="Neue Haas Grotesk Display Pro" panose="020D0304030502050203" pitchFamily="34" charset="0"/>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6729" y="5402461"/>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232F"/>
              </a:solidFill>
            </a:endParaRPr>
          </a:p>
        </p:txBody>
      </p:sp>
    </p:spTree>
    <p:extLst>
      <p:ext uri="{BB962C8B-B14F-4D97-AF65-F5344CB8AC3E}">
        <p14:creationId xmlns:p14="http://schemas.microsoft.com/office/powerpoint/2010/main" val="26625659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esternresourceadvocates.org/community-hub-landscape-transformation-water-conservatio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esternresourceadvocates.org/publications/a-guide-to-design-conservation-oriented-water-system-development-charges/"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7BBA3915-CDD5-FD76-DC21-252E4D322B27}"/>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5300"/>
                    </a14:imgEffect>
                    <a14:imgEffect>
                      <a14:saturation sat="112000"/>
                    </a14:imgEffect>
                  </a14:imgLayer>
                </a14:imgProps>
              </a:ext>
              <a:ext uri="{28A0092B-C50C-407E-A947-70E740481C1C}">
                <a14:useLocalDpi xmlns:a14="http://schemas.microsoft.com/office/drawing/2010/main" val="0"/>
              </a:ext>
            </a:extLst>
          </a:blip>
          <a:srcRect l="31948" r="-51" b="12517"/>
          <a:stretch/>
        </p:blipFill>
        <p:spPr>
          <a:xfrm>
            <a:off x="-12566" y="0"/>
            <a:ext cx="12204566" cy="6988629"/>
          </a:xfrm>
          <a:prstGeom prst="rect">
            <a:avLst/>
          </a:prstGeom>
        </p:spPr>
      </p:pic>
      <p:sp>
        <p:nvSpPr>
          <p:cNvPr id="10" name="TextBox 9">
            <a:extLst>
              <a:ext uri="{FF2B5EF4-FFF2-40B4-BE49-F238E27FC236}">
                <a16:creationId xmlns:a16="http://schemas.microsoft.com/office/drawing/2014/main" id="{C1E93A26-B27F-E530-DCE6-21A661FC3A36}"/>
              </a:ext>
            </a:extLst>
          </p:cNvPr>
          <p:cNvSpPr txBox="1"/>
          <p:nvPr/>
        </p:nvSpPr>
        <p:spPr>
          <a:xfrm>
            <a:off x="111586" y="1563474"/>
            <a:ext cx="11956261" cy="3478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2200"/>
              </a:spcAft>
              <a:buClrTx/>
              <a:buSzTx/>
              <a:buFontTx/>
              <a:buNone/>
              <a:tabLst/>
              <a:defRPr/>
            </a:pPr>
            <a:r>
              <a:rPr kumimoji="0" lang="en-US" sz="6000" b="1" i="0" u="none" strike="noStrike" kern="0" cap="none" spc="0" normalizeH="0" baseline="0" noProof="0" dirty="0">
                <a:solidFill>
                  <a:srgbClr val="F1EFF0"/>
                </a:solidFill>
                <a:effectLst>
                  <a:outerShdw blurRad="38100" dist="38100" dir="2700000" algn="tl">
                    <a:srgbClr val="000000">
                      <a:alpha val="68000"/>
                    </a:srgbClr>
                  </a:outerShdw>
                </a:effectLst>
                <a:uLnTx/>
                <a:uFillTx/>
                <a:latin typeface="Neue Haas Grotesk Display Pro" panose="020D0304030502050203" pitchFamily="34" charset="0"/>
                <a:sym typeface="Neue Haas Grotesk Display Pro 55 Roman"/>
              </a:rPr>
              <a:t>Got Nonfunctional Turf? What </a:t>
            </a:r>
            <a:r>
              <a:rPr lang="en-US" sz="6000" b="1" kern="0" dirty="0">
                <a:solidFill>
                  <a:srgbClr val="F1EFF0"/>
                </a:solidFill>
                <a:effectLst>
                  <a:outerShdw blurRad="38100" dist="38100" dir="2700000" algn="tl">
                    <a:srgbClr val="000000">
                      <a:alpha val="68000"/>
                    </a:srgbClr>
                  </a:outerShdw>
                </a:effectLst>
                <a:latin typeface="Neue Haas Grotesk Display Pro" panose="020D0304030502050203" pitchFamily="34" charset="0"/>
                <a:sym typeface="Neue Haas Grotesk Display Pro 55 Roman"/>
              </a:rPr>
              <a:t>to </a:t>
            </a:r>
            <a:r>
              <a:rPr kumimoji="0" lang="en-US" sz="6000" b="1" i="0" u="none" strike="noStrike" kern="0" cap="none" spc="0" normalizeH="0" baseline="0" noProof="0" dirty="0">
                <a:solidFill>
                  <a:srgbClr val="F1EFF0"/>
                </a:solidFill>
                <a:effectLst>
                  <a:outerShdw blurRad="38100" dist="38100" dir="2700000" algn="tl">
                    <a:srgbClr val="000000">
                      <a:alpha val="68000"/>
                    </a:srgbClr>
                  </a:outerShdw>
                </a:effectLst>
                <a:uLnTx/>
                <a:uFillTx/>
                <a:latin typeface="Neue Haas Grotesk Display Pro" panose="020D0304030502050203" pitchFamily="34" charset="0"/>
                <a:sym typeface="Neue Haas Grotesk Display Pro 55 Roman"/>
              </a:rPr>
              <a:t>Know About Implementing </a:t>
            </a:r>
          </a:p>
          <a:p>
            <a:pPr marL="0" marR="0" lvl="0" indent="0" algn="ctr" defTabSz="821531" rtl="0" eaLnBrk="1" fontAlgn="auto" latinLnBrk="0" hangingPunct="0">
              <a:lnSpc>
                <a:spcPct val="100000"/>
              </a:lnSpc>
              <a:spcBef>
                <a:spcPts val="0"/>
              </a:spcBef>
              <a:spcAft>
                <a:spcPts val="2200"/>
              </a:spcAft>
              <a:buClrTx/>
              <a:buSzTx/>
              <a:buFontTx/>
              <a:buNone/>
              <a:tabLst/>
              <a:defRPr/>
            </a:pPr>
            <a:r>
              <a:rPr kumimoji="0" lang="en-US" sz="6000" b="1" i="0" u="none" strike="noStrike" kern="0" cap="none" spc="0" normalizeH="0" baseline="0" noProof="0" dirty="0">
                <a:solidFill>
                  <a:srgbClr val="F1EFF0"/>
                </a:solidFill>
                <a:effectLst>
                  <a:outerShdw blurRad="38100" dist="38100" dir="2700000" algn="tl">
                    <a:srgbClr val="000000">
                      <a:alpha val="68000"/>
                    </a:srgbClr>
                  </a:outerShdw>
                </a:effectLst>
                <a:uLnTx/>
                <a:uFillTx/>
                <a:latin typeface="Neue Haas Grotesk Display Pro" panose="020D0304030502050203" pitchFamily="34" charset="0"/>
                <a:sym typeface="Neue Haas Grotesk Display Pro 55 Roman"/>
              </a:rPr>
              <a:t>SB24-005 </a:t>
            </a:r>
            <a:endParaRPr kumimoji="0" lang="en-US" sz="5000" b="0" i="0" u="none" strike="noStrike" kern="0" cap="none" spc="0" normalizeH="0" baseline="0" noProof="0" dirty="0">
              <a:solidFill>
                <a:srgbClr val="F1EFF0"/>
              </a:solidFill>
              <a:effectLst>
                <a:outerShdw blurRad="38100" dist="38100" dir="2700000" algn="tl">
                  <a:srgbClr val="000000">
                    <a:alpha val="68000"/>
                  </a:srgbClr>
                </a:outerShdw>
              </a:effectLst>
              <a:uLnTx/>
              <a:uFillTx/>
              <a:latin typeface="Neue Haas Grotesk Display Pro" panose="020D0304030502050203" pitchFamily="34" charset="0"/>
              <a:sym typeface="Neue Haas Grotesk Display Pro 55 Roman"/>
            </a:endParaRPr>
          </a:p>
        </p:txBody>
      </p:sp>
      <p:sp>
        <p:nvSpPr>
          <p:cNvPr id="6" name="Rectangle 5">
            <a:extLst>
              <a:ext uri="{FF2B5EF4-FFF2-40B4-BE49-F238E27FC236}">
                <a16:creationId xmlns:a16="http://schemas.microsoft.com/office/drawing/2014/main" id="{7AC25BFA-8A8F-D07D-99B0-1A395F80B500}"/>
              </a:ext>
            </a:extLst>
          </p:cNvPr>
          <p:cNvSpPr/>
          <p:nvPr/>
        </p:nvSpPr>
        <p:spPr>
          <a:xfrm>
            <a:off x="-12566" y="4682405"/>
            <a:ext cx="12204566" cy="2175595"/>
          </a:xfrm>
          <a:prstGeom prst="rect">
            <a:avLst/>
          </a:prstGeom>
          <a:solidFill>
            <a:srgbClr val="F1EFF0">
              <a:alpha val="8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11" name="TextBox 10">
            <a:extLst>
              <a:ext uri="{FF2B5EF4-FFF2-40B4-BE49-F238E27FC236}">
                <a16:creationId xmlns:a16="http://schemas.microsoft.com/office/drawing/2014/main" id="{AC179EEC-8376-D030-FDA5-358736E3F2C9}"/>
              </a:ext>
            </a:extLst>
          </p:cNvPr>
          <p:cNvSpPr txBox="1"/>
          <p:nvPr/>
        </p:nvSpPr>
        <p:spPr>
          <a:xfrm>
            <a:off x="252129" y="5001635"/>
            <a:ext cx="9682926" cy="1667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spcAft>
                <a:spcPts val="600"/>
              </a:spcAft>
              <a:defRPr/>
            </a:pPr>
            <a:r>
              <a:rPr lang="en-US" sz="2800" b="1" kern="0" dirty="0">
                <a:solidFill>
                  <a:srgbClr val="06453A"/>
                </a:solidFill>
                <a:latin typeface="Neue Haas Grotesk Display Pro"/>
                <a:sym typeface="Neue Haas Grotesk Display Pro 55 Roman"/>
              </a:rPr>
              <a:t>Laura Belanger</a:t>
            </a:r>
          </a:p>
          <a:p>
            <a:pPr marL="0" marR="0" lvl="0" indent="0" algn="l" defTabSz="821531" rtl="0" eaLnBrk="1" fontAlgn="auto" latinLnBrk="0" hangingPunct="0">
              <a:lnSpc>
                <a:spcPct val="100000"/>
              </a:lnSpc>
              <a:spcBef>
                <a:spcPts val="0"/>
              </a:spcBef>
              <a:spcAft>
                <a:spcPts val="600"/>
              </a:spcAft>
              <a:buClrTx/>
              <a:buSzTx/>
              <a:buFontTx/>
              <a:buNone/>
              <a:tabLst/>
              <a:defRPr/>
            </a:pPr>
            <a:r>
              <a:rPr kumimoji="0" lang="en-US" sz="2800" b="1" i="0" u="none" strike="noStrike" kern="0" cap="none" spc="0" normalizeH="0" baseline="0" noProof="0" dirty="0">
                <a:ln>
                  <a:noFill/>
                </a:ln>
                <a:solidFill>
                  <a:srgbClr val="06453A"/>
                </a:solidFill>
                <a:effectLst/>
                <a:uLnTx/>
                <a:uFillTx/>
                <a:latin typeface="Neue Haas Grotesk Display Pro"/>
                <a:sym typeface="Neue Haas Grotesk Display Pro 55 Roman"/>
              </a:rPr>
              <a:t>Senior Policy Advisor, WRA</a:t>
            </a:r>
          </a:p>
          <a:p>
            <a:pPr marL="0" marR="0" lvl="0" indent="0" algn="l" defTabSz="821531" rtl="0" eaLnBrk="1" fontAlgn="auto" latinLnBrk="0" hangingPunct="0">
              <a:lnSpc>
                <a:spcPct val="100000"/>
              </a:lnSpc>
              <a:spcBef>
                <a:spcPts val="0"/>
              </a:spcBef>
              <a:spcAft>
                <a:spcPts val="600"/>
              </a:spcAft>
              <a:buClrTx/>
              <a:buSzTx/>
              <a:buFontTx/>
              <a:buNone/>
              <a:tabLst/>
              <a:defRPr/>
            </a:pPr>
            <a:r>
              <a:rPr kumimoji="0" lang="en-US" sz="2800" b="1" i="0" u="none" strike="noStrike" kern="0" cap="none" spc="0" normalizeH="0" baseline="0" noProof="0" dirty="0">
                <a:ln>
                  <a:noFill/>
                </a:ln>
                <a:solidFill>
                  <a:srgbClr val="06453A"/>
                </a:solidFill>
                <a:effectLst/>
                <a:uLnTx/>
                <a:uFillTx/>
                <a:latin typeface="Neue Haas Grotesk Display Pro"/>
                <a:sym typeface="Neue Haas Grotesk Display Pro 55 Roman"/>
              </a:rPr>
              <a:t>NWCCOG - </a:t>
            </a:r>
            <a:r>
              <a:rPr lang="en-US" sz="2800" b="1" kern="0" dirty="0">
                <a:solidFill>
                  <a:srgbClr val="06453A"/>
                </a:solidFill>
                <a:latin typeface="Neue Haas Grotesk Display Pro"/>
                <a:sym typeface="Neue Haas Grotesk Display Pro 55 Roman"/>
              </a:rPr>
              <a:t>June 18, 2025</a:t>
            </a:r>
            <a:endParaRPr lang="en-US" sz="2800" b="1" i="0" u="none" strike="noStrike" kern="0" cap="none" spc="0" normalizeH="0" baseline="0" noProof="0" dirty="0">
              <a:ln>
                <a:noFill/>
              </a:ln>
              <a:solidFill>
                <a:srgbClr val="06453A"/>
              </a:solidFill>
              <a:effectLst/>
              <a:uLnTx/>
              <a:uFillTx/>
              <a:latin typeface="Neue Haas Grotesk Display Pro"/>
            </a:endParaRPr>
          </a:p>
        </p:txBody>
      </p:sp>
      <p:pic>
        <p:nvPicPr>
          <p:cNvPr id="4" name="Picture 3" descr="Logo&#10;&#10;Description automatically generated">
            <a:extLst>
              <a:ext uri="{FF2B5EF4-FFF2-40B4-BE49-F238E27FC236}">
                <a16:creationId xmlns:a16="http://schemas.microsoft.com/office/drawing/2014/main" id="{C2348D31-078C-D652-A5C5-F345F2A459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57043" y="5154244"/>
            <a:ext cx="1231915" cy="1231915"/>
          </a:xfrm>
          <a:prstGeom prst="rect">
            <a:avLst/>
          </a:prstGeom>
        </p:spPr>
      </p:pic>
      <p:pic>
        <p:nvPicPr>
          <p:cNvPr id="5" name="Picture 4" descr="A blue and black text&#10;&#10;AI-generated content may be incorrect.">
            <a:extLst>
              <a:ext uri="{FF2B5EF4-FFF2-40B4-BE49-F238E27FC236}">
                <a16:creationId xmlns:a16="http://schemas.microsoft.com/office/drawing/2014/main" id="{D0769CD0-A430-62A0-4349-575D306F8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0249" y="5309470"/>
            <a:ext cx="2603752" cy="1100177"/>
          </a:xfrm>
          <a:prstGeom prst="rect">
            <a:avLst/>
          </a:prstGeom>
        </p:spPr>
      </p:pic>
    </p:spTree>
    <p:extLst>
      <p:ext uri="{BB962C8B-B14F-4D97-AF65-F5344CB8AC3E}">
        <p14:creationId xmlns:p14="http://schemas.microsoft.com/office/powerpoint/2010/main" val="36885179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BD2B9-741C-F1CE-9742-63C9FE5CB8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84C175-188C-E0DF-AE5B-9F08C4F644C5}"/>
              </a:ext>
            </a:extLst>
          </p:cNvPr>
          <p:cNvSpPr>
            <a:spLocks noGrp="1"/>
          </p:cNvSpPr>
          <p:nvPr>
            <p:ph type="title"/>
          </p:nvPr>
        </p:nvSpPr>
        <p:spPr>
          <a:xfrm>
            <a:off x="4886325" y="179189"/>
            <a:ext cx="9697719" cy="1518047"/>
          </a:xfrm>
        </p:spPr>
        <p:txBody>
          <a:bodyPr anchor="ctr">
            <a:normAutofit/>
          </a:bodyPr>
          <a:lstStyle/>
          <a:p>
            <a:pPr>
              <a:lnSpc>
                <a:spcPct val="130000"/>
              </a:lnSpc>
            </a:pPr>
            <a:r>
              <a:rPr lang="en-US" sz="5000" dirty="0"/>
              <a:t>SB5 Fact Sheet</a:t>
            </a:r>
          </a:p>
        </p:txBody>
      </p:sp>
      <p:sp>
        <p:nvSpPr>
          <p:cNvPr id="5" name="Content Placeholder 1">
            <a:extLst>
              <a:ext uri="{FF2B5EF4-FFF2-40B4-BE49-F238E27FC236}">
                <a16:creationId xmlns:a16="http://schemas.microsoft.com/office/drawing/2014/main" id="{ECC33D64-BF14-26CC-559F-50A5CB41325E}"/>
              </a:ext>
            </a:extLst>
          </p:cNvPr>
          <p:cNvSpPr>
            <a:spLocks noGrp="1"/>
          </p:cNvSpPr>
          <p:nvPr>
            <p:ph idx="1"/>
          </p:nvPr>
        </p:nvSpPr>
        <p:spPr>
          <a:xfrm>
            <a:off x="4972050" y="869950"/>
            <a:ext cx="6238875" cy="5685036"/>
          </a:xfrm>
        </p:spPr>
        <p:txBody>
          <a:bodyPr>
            <a:noAutofit/>
          </a:bodyPr>
          <a:lstStyle/>
          <a:p>
            <a:pPr marL="742950" indent="-742950">
              <a:lnSpc>
                <a:spcPct val="100000"/>
              </a:lnSpc>
              <a:buFont typeface="Arial" panose="020B0604020202020204" pitchFamily="34" charset="0"/>
              <a:buChar char="•"/>
            </a:pPr>
            <a:r>
              <a:rPr lang="en-US" sz="2800" dirty="0"/>
              <a:t>High level overview of SB5 including key information:</a:t>
            </a:r>
          </a:p>
          <a:p>
            <a:pPr marL="1200150" lvl="1" indent="-457200">
              <a:lnSpc>
                <a:spcPct val="100000"/>
              </a:lnSpc>
              <a:buFont typeface="Arial" panose="020B0604020202020204" pitchFamily="34" charset="0"/>
              <a:buChar char="•"/>
            </a:pPr>
            <a:r>
              <a:rPr lang="en-US" sz="2200" dirty="0"/>
              <a:t>Timeline</a:t>
            </a:r>
          </a:p>
          <a:p>
            <a:pPr marL="1200150" lvl="1" indent="-457200">
              <a:lnSpc>
                <a:spcPct val="100000"/>
              </a:lnSpc>
              <a:buFont typeface="Arial" panose="020B0604020202020204" pitchFamily="34" charset="0"/>
              <a:buChar char="•"/>
            </a:pPr>
            <a:r>
              <a:rPr lang="en-US" sz="2200" dirty="0"/>
              <a:t>Applicability</a:t>
            </a:r>
          </a:p>
          <a:p>
            <a:pPr marL="1200150" lvl="1" indent="-457200">
              <a:lnSpc>
                <a:spcPct val="100000"/>
              </a:lnSpc>
              <a:buFont typeface="Arial" panose="020B0604020202020204" pitchFamily="34" charset="0"/>
              <a:buChar char="•"/>
            </a:pPr>
            <a:r>
              <a:rPr lang="en-US" sz="2200" dirty="0"/>
              <a:t>Prohibitions</a:t>
            </a:r>
          </a:p>
          <a:p>
            <a:pPr marL="1200150" lvl="1" indent="-457200">
              <a:lnSpc>
                <a:spcPct val="100000"/>
              </a:lnSpc>
              <a:buFont typeface="Arial" panose="020B0604020202020204" pitchFamily="34" charset="0"/>
              <a:buChar char="•"/>
            </a:pPr>
            <a:r>
              <a:rPr lang="en-US" sz="2200" dirty="0"/>
              <a:t>Key Definitions</a:t>
            </a:r>
          </a:p>
          <a:p>
            <a:pPr marL="1200150" lvl="1" indent="-457200">
              <a:lnSpc>
                <a:spcPct val="100000"/>
              </a:lnSpc>
              <a:buFont typeface="Arial" panose="020B0604020202020204" pitchFamily="34" charset="0"/>
              <a:buChar char="•"/>
            </a:pPr>
            <a:r>
              <a:rPr lang="en-US" sz="2200" dirty="0"/>
              <a:t>FAQs</a:t>
            </a:r>
          </a:p>
          <a:p>
            <a:pPr marL="742950" indent="-742950">
              <a:lnSpc>
                <a:spcPct val="100000"/>
              </a:lnSpc>
              <a:spcBef>
                <a:spcPts val="1200"/>
              </a:spcBef>
              <a:buFont typeface="Arial" panose="020B0604020202020204" pitchFamily="34" charset="0"/>
              <a:buChar char="•"/>
            </a:pPr>
            <a:r>
              <a:rPr lang="en-US" sz="2800" dirty="0"/>
              <a:t>Developing updated version to reflect HB1113 artificial turf changes</a:t>
            </a:r>
          </a:p>
          <a:p>
            <a:pPr marL="742950" indent="-742950">
              <a:lnSpc>
                <a:spcPct val="130000"/>
              </a:lnSpc>
              <a:buFont typeface="Arial" panose="020B0604020202020204" pitchFamily="34" charset="0"/>
              <a:buChar char="•"/>
            </a:pPr>
            <a:endParaRPr lang="en-US" sz="2800" dirty="0"/>
          </a:p>
        </p:txBody>
      </p:sp>
      <p:pic>
        <p:nvPicPr>
          <p:cNvPr id="7" name="Picture 6" descr="A screenshot of a web page&#10;&#10;AI-generated content may be incorrect.">
            <a:extLst>
              <a:ext uri="{FF2B5EF4-FFF2-40B4-BE49-F238E27FC236}">
                <a16:creationId xmlns:a16="http://schemas.microsoft.com/office/drawing/2014/main" id="{A0D92F66-B0A5-1940-4E62-FA24612C7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02" y="428625"/>
            <a:ext cx="4388947" cy="6000749"/>
          </a:xfrm>
          <a:prstGeom prst="rect">
            <a:avLst/>
          </a:prstGeom>
        </p:spPr>
      </p:pic>
    </p:spTree>
    <p:extLst>
      <p:ext uri="{BB962C8B-B14F-4D97-AF65-F5344CB8AC3E}">
        <p14:creationId xmlns:p14="http://schemas.microsoft.com/office/powerpoint/2010/main" val="223620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BEA9-462B-DAB9-37F7-1C0F8E3FF0A2}"/>
            </a:ext>
          </a:extLst>
        </p:cNvPr>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77934358-5503-E438-94E6-1050588AA90B}"/>
              </a:ext>
            </a:extLst>
          </p:cNvPr>
          <p:cNvGraphicFramePr>
            <a:graphicFrameLocks noGrp="1"/>
          </p:cNvGraphicFramePr>
          <p:nvPr>
            <p:ph idx="1"/>
            <p:extLst>
              <p:ext uri="{D42A27DB-BD31-4B8C-83A1-F6EECF244321}">
                <p14:modId xmlns:p14="http://schemas.microsoft.com/office/powerpoint/2010/main" val="4144474006"/>
              </p:ext>
            </p:extLst>
          </p:nvPr>
        </p:nvGraphicFramePr>
        <p:xfrm>
          <a:off x="1033463" y="1369219"/>
          <a:ext cx="9698037" cy="4119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6FFD7D9-368D-E2A7-D839-83FACD730B84}"/>
              </a:ext>
            </a:extLst>
          </p:cNvPr>
          <p:cNvSpPr>
            <a:spLocks noGrp="1"/>
          </p:cNvSpPr>
          <p:nvPr>
            <p:ph type="title"/>
          </p:nvPr>
        </p:nvSpPr>
        <p:spPr>
          <a:xfrm>
            <a:off x="1021080" y="118229"/>
            <a:ext cx="9697719" cy="1518047"/>
          </a:xfrm>
        </p:spPr>
        <p:txBody>
          <a:bodyPr anchor="ctr">
            <a:noAutofit/>
          </a:bodyPr>
          <a:lstStyle/>
          <a:p>
            <a:pPr>
              <a:lnSpc>
                <a:spcPct val="130000"/>
              </a:lnSpc>
            </a:pPr>
            <a:r>
              <a:rPr lang="en-US" sz="4000" dirty="0"/>
              <a:t>Resources Created and In Development </a:t>
            </a:r>
          </a:p>
        </p:txBody>
      </p:sp>
    </p:spTree>
    <p:extLst>
      <p:ext uri="{BB962C8B-B14F-4D97-AF65-F5344CB8AC3E}">
        <p14:creationId xmlns:p14="http://schemas.microsoft.com/office/powerpoint/2010/main" val="400498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1A99F-F26C-B35D-4C98-E7CA26CABB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9CFD03-7166-72E7-5908-F03D1E86111F}"/>
              </a:ext>
            </a:extLst>
          </p:cNvPr>
          <p:cNvSpPr>
            <a:spLocks noGrp="1"/>
          </p:cNvSpPr>
          <p:nvPr>
            <p:ph type="title"/>
          </p:nvPr>
        </p:nvSpPr>
        <p:spPr>
          <a:xfrm>
            <a:off x="1021080" y="312539"/>
            <a:ext cx="9697719" cy="551061"/>
          </a:xfrm>
        </p:spPr>
        <p:txBody>
          <a:bodyPr anchor="ctr">
            <a:normAutofit fontScale="90000"/>
          </a:bodyPr>
          <a:lstStyle/>
          <a:p>
            <a:pPr>
              <a:lnSpc>
                <a:spcPct val="130000"/>
              </a:lnSpc>
            </a:pPr>
            <a:r>
              <a:rPr lang="en-US" sz="6200" dirty="0"/>
              <a:t>Key Considerations Guide</a:t>
            </a:r>
          </a:p>
        </p:txBody>
      </p:sp>
      <p:pic>
        <p:nvPicPr>
          <p:cNvPr id="7" name="Picture 6">
            <a:extLst>
              <a:ext uri="{FF2B5EF4-FFF2-40B4-BE49-F238E27FC236}">
                <a16:creationId xmlns:a16="http://schemas.microsoft.com/office/drawing/2014/main" id="{B89706E0-8268-2FF6-351C-372221BCCCB9}"/>
              </a:ext>
            </a:extLst>
          </p:cNvPr>
          <p:cNvPicPr>
            <a:picLocks noChangeAspect="1"/>
          </p:cNvPicPr>
          <p:nvPr/>
        </p:nvPicPr>
        <p:blipFill>
          <a:blip r:embed="rId3"/>
          <a:stretch>
            <a:fillRect/>
          </a:stretch>
        </p:blipFill>
        <p:spPr>
          <a:xfrm>
            <a:off x="1021080" y="1179101"/>
            <a:ext cx="8704286" cy="5366360"/>
          </a:xfrm>
          <a:prstGeom prst="rect">
            <a:avLst/>
          </a:prstGeom>
        </p:spPr>
      </p:pic>
    </p:spTree>
    <p:extLst>
      <p:ext uri="{BB962C8B-B14F-4D97-AF65-F5344CB8AC3E}">
        <p14:creationId xmlns:p14="http://schemas.microsoft.com/office/powerpoint/2010/main" val="403319093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4C8-19E3-B1FA-0417-B4F12CF87C32}"/>
            </a:ext>
          </a:extLst>
        </p:cNvPr>
        <p:cNvGrpSpPr/>
        <p:nvPr/>
      </p:nvGrpSpPr>
      <p:grpSpPr>
        <a:xfrm>
          <a:off x="0" y="0"/>
          <a:ext cx="0" cy="0"/>
          <a:chOff x="0" y="0"/>
          <a:chExt cx="0" cy="0"/>
        </a:xfrm>
      </p:grpSpPr>
      <p:graphicFrame>
        <p:nvGraphicFramePr>
          <p:cNvPr id="13" name="Content Placeholder 1">
            <a:extLst>
              <a:ext uri="{FF2B5EF4-FFF2-40B4-BE49-F238E27FC236}">
                <a16:creationId xmlns:a16="http://schemas.microsoft.com/office/drawing/2014/main" id="{C62A1365-2B10-3775-8649-F2B72C63A5DA}"/>
              </a:ext>
            </a:extLst>
          </p:cNvPr>
          <p:cNvGraphicFramePr>
            <a:graphicFrameLocks noGrp="1"/>
          </p:cNvGraphicFramePr>
          <p:nvPr>
            <p:ph idx="1"/>
            <p:extLst>
              <p:ext uri="{D42A27DB-BD31-4B8C-83A1-F6EECF244321}">
                <p14:modId xmlns:p14="http://schemas.microsoft.com/office/powerpoint/2010/main" val="3456930555"/>
              </p:ext>
            </p:extLst>
          </p:nvPr>
        </p:nvGraphicFramePr>
        <p:xfrm>
          <a:off x="1066800" y="2171700"/>
          <a:ext cx="9698038" cy="4313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E9E0D75-4EDC-543F-B824-085AE2006D1B}"/>
              </a:ext>
            </a:extLst>
          </p:cNvPr>
          <p:cNvSpPr>
            <a:spLocks noGrp="1"/>
          </p:cNvSpPr>
          <p:nvPr>
            <p:ph type="title"/>
          </p:nvPr>
        </p:nvSpPr>
        <p:spPr/>
        <p:txBody>
          <a:bodyPr anchor="ctr">
            <a:normAutofit/>
          </a:bodyPr>
          <a:lstStyle/>
          <a:p>
            <a:pPr>
              <a:lnSpc>
                <a:spcPct val="130000"/>
              </a:lnSpc>
            </a:pPr>
            <a:r>
              <a:rPr lang="en-US" sz="5000" dirty="0"/>
              <a:t>Compliant Code Matrix Overview</a:t>
            </a:r>
          </a:p>
        </p:txBody>
      </p:sp>
    </p:spTree>
    <p:extLst>
      <p:ext uri="{BB962C8B-B14F-4D97-AF65-F5344CB8AC3E}">
        <p14:creationId xmlns:p14="http://schemas.microsoft.com/office/powerpoint/2010/main" val="218084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4EAF44-F347-9171-426E-7191903FD2EA}"/>
              </a:ext>
            </a:extLst>
          </p:cNvPr>
          <p:cNvSpPr/>
          <p:nvPr/>
        </p:nvSpPr>
        <p:spPr>
          <a:xfrm>
            <a:off x="6124575" y="0"/>
            <a:ext cx="6067420" cy="65913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2" name="Content Placeholder 2">
            <a:extLst>
              <a:ext uri="{FF2B5EF4-FFF2-40B4-BE49-F238E27FC236}">
                <a16:creationId xmlns:a16="http://schemas.microsoft.com/office/drawing/2014/main" id="{82AE1163-4CB8-15C7-C122-CDF8239B09D3}"/>
              </a:ext>
            </a:extLst>
          </p:cNvPr>
          <p:cNvSpPr txBox="1">
            <a:spLocks/>
          </p:cNvSpPr>
          <p:nvPr/>
        </p:nvSpPr>
        <p:spPr>
          <a:xfrm>
            <a:off x="4829086" y="1142667"/>
            <a:ext cx="6874218" cy="4572666"/>
          </a:xfrm>
          <a:prstGeom prst="rect">
            <a:avLst/>
          </a:prstGeom>
        </p:spPr>
        <p:txBody>
          <a:bodyPr anchor="t">
            <a:normAutofit/>
          </a:bodyPr>
          <a:lst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571500" indent="-571500">
              <a:lnSpc>
                <a:spcPct val="100000"/>
              </a:lnSpc>
              <a:spcAft>
                <a:spcPts val="1200"/>
              </a:spcAft>
              <a:buClr>
                <a:schemeClr val="accent3"/>
              </a:buClr>
              <a:buFont typeface="Arial" panose="020B0604020202020204" pitchFamily="34" charset="0"/>
              <a:buChar char="•"/>
            </a:pPr>
            <a:endParaRPr lang="en-US" sz="2600" i="1" dirty="0">
              <a:latin typeface="Neue Haas Grotesk Display Pro" panose="020D0304030502050203" pitchFamily="34" charset="0"/>
            </a:endParaRPr>
          </a:p>
          <a:p>
            <a:pPr marL="571500" indent="-571500">
              <a:lnSpc>
                <a:spcPct val="100000"/>
              </a:lnSpc>
              <a:buClr>
                <a:schemeClr val="accent3"/>
              </a:buClr>
              <a:buFont typeface="Arial" panose="020B0604020202020204" pitchFamily="34" charset="0"/>
              <a:buChar char="•"/>
            </a:pPr>
            <a:endParaRPr lang="en-US" sz="2600" dirty="0">
              <a:latin typeface="Neue Haas Grotesk Display Pro" panose="020D0304030502050203" pitchFamily="34" charset="0"/>
            </a:endParaRPr>
          </a:p>
          <a:p>
            <a:pPr marL="571500" indent="-571500">
              <a:lnSpc>
                <a:spcPct val="100000"/>
              </a:lnSpc>
              <a:buClr>
                <a:schemeClr val="accent3"/>
              </a:buClr>
              <a:buFont typeface="Arial" panose="020B0604020202020204" pitchFamily="34" charset="0"/>
              <a:buChar char="•"/>
            </a:pPr>
            <a:endParaRPr lang="en-US" sz="2600" dirty="0">
              <a:latin typeface="Neue Haas Grotesk Display Pro" panose="020D0304030502050203" pitchFamily="34" charset="0"/>
            </a:endParaRPr>
          </a:p>
        </p:txBody>
      </p:sp>
      <p:sp>
        <p:nvSpPr>
          <p:cNvPr id="6" name="Content Placeholder 5">
            <a:extLst>
              <a:ext uri="{FF2B5EF4-FFF2-40B4-BE49-F238E27FC236}">
                <a16:creationId xmlns:a16="http://schemas.microsoft.com/office/drawing/2014/main" id="{EC697046-AD3B-EE0B-9601-94C58DAF9D84}"/>
              </a:ext>
            </a:extLst>
          </p:cNvPr>
          <p:cNvSpPr>
            <a:spLocks noGrp="1"/>
          </p:cNvSpPr>
          <p:nvPr>
            <p:ph idx="1"/>
          </p:nvPr>
        </p:nvSpPr>
        <p:spPr>
          <a:xfrm>
            <a:off x="334516" y="1142667"/>
            <a:ext cx="5426968" cy="5146608"/>
          </a:xfrm>
        </p:spPr>
        <p:txBody>
          <a:bodyPr>
            <a:noAutofit/>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mj-lt"/>
                <a:ea typeface="Arial" panose="020B0604020202020204" pitchFamily="34" charset="0"/>
              </a:rPr>
              <a:t>No turf in </a:t>
            </a:r>
            <a:r>
              <a:rPr lang="en-US" sz="1800" b="1" dirty="0">
                <a:effectLst/>
                <a:latin typeface="+mj-lt"/>
                <a:ea typeface="Arial" panose="020B0604020202020204" pitchFamily="34" charset="0"/>
              </a:rPr>
              <a:t>medians, curbside landscapes, and golf courses</a:t>
            </a:r>
          </a:p>
          <a:p>
            <a:pPr marL="342900" marR="0" lvl="0" indent="-342900">
              <a:lnSpc>
                <a:spcPct val="115000"/>
              </a:lnSpc>
              <a:spcBef>
                <a:spcPts val="0"/>
              </a:spcBef>
              <a:spcAft>
                <a:spcPts val="0"/>
              </a:spcAft>
              <a:buFont typeface="Symbol" panose="05050102010706020507" pitchFamily="18" charset="2"/>
              <a:buChar char=""/>
            </a:pPr>
            <a:endParaRPr lang="en-US" sz="1000" dirty="0">
              <a:effectLst/>
              <a:latin typeface="+mj-l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latin typeface="+mj-lt"/>
                <a:ea typeface="Arial" panose="020B0604020202020204" pitchFamily="34" charset="0"/>
              </a:rPr>
              <a:t>T</a:t>
            </a:r>
            <a:r>
              <a:rPr lang="en-US" sz="1800" dirty="0">
                <a:effectLst/>
                <a:latin typeface="+mj-lt"/>
                <a:ea typeface="Arial" panose="020B0604020202020204" pitchFamily="34" charset="0"/>
              </a:rPr>
              <a:t>urf is only allowed in </a:t>
            </a:r>
            <a:r>
              <a:rPr lang="en-US" sz="1800" b="1" dirty="0">
                <a:effectLst/>
                <a:latin typeface="+mj-lt"/>
                <a:ea typeface="Arial" panose="020B0604020202020204" pitchFamily="34" charset="0"/>
              </a:rPr>
              <a:t>active or programmed recreation areas</a:t>
            </a:r>
            <a:r>
              <a:rPr lang="en-US" sz="1800" dirty="0">
                <a:effectLst/>
                <a:latin typeface="+mj-lt"/>
                <a:ea typeface="Arial" panose="020B0604020202020204" pitchFamily="34" charset="0"/>
              </a:rPr>
              <a:t> on commercial, multi-family, schools, common areas, and parks properties</a:t>
            </a:r>
          </a:p>
          <a:p>
            <a:pPr marL="342900" marR="0" lvl="0" indent="-342900">
              <a:lnSpc>
                <a:spcPct val="115000"/>
              </a:lnSpc>
              <a:spcBef>
                <a:spcPts val="0"/>
              </a:spcBef>
              <a:spcAft>
                <a:spcPts val="0"/>
              </a:spcAft>
              <a:buFont typeface="Symbol" panose="05050102010706020507" pitchFamily="18" charset="2"/>
              <a:buChar char=""/>
            </a:pPr>
            <a:endParaRPr lang="en-US" sz="1000" dirty="0">
              <a:effectLst/>
              <a:latin typeface="+mj-lt"/>
              <a:ea typeface="Arial" panose="020B0604020202020204" pitchFamily="34" charset="0"/>
            </a:endParaRPr>
          </a:p>
          <a:p>
            <a:pPr marL="571500" lvl="1" indent="-342900">
              <a:lnSpc>
                <a:spcPct val="115000"/>
              </a:lnSpc>
              <a:buFont typeface="Symbol" panose="05050102010706020507" pitchFamily="18" charset="2"/>
              <a:buChar char=""/>
            </a:pPr>
            <a:r>
              <a:rPr lang="en-US" sz="1600" i="1" dirty="0">
                <a:effectLst/>
                <a:latin typeface="+mj-lt"/>
                <a:ea typeface="Arial" panose="020B0604020202020204" pitchFamily="34" charset="0"/>
              </a:rPr>
              <a:t>Active or programmed recreation area</a:t>
            </a:r>
            <a:r>
              <a:rPr lang="en-US" sz="1600" dirty="0">
                <a:effectLst/>
                <a:latin typeface="+mj-lt"/>
                <a:ea typeface="Arial" panose="020B0604020202020204" pitchFamily="34" charset="0"/>
              </a:rPr>
              <a:t> means an area with </a:t>
            </a:r>
            <a:r>
              <a:rPr lang="en-US" sz="1600" b="1" dirty="0">
                <a:effectLst/>
                <a:latin typeface="+mj-lt"/>
                <a:ea typeface="Arial" panose="020B0604020202020204" pitchFamily="34" charset="0"/>
              </a:rPr>
              <a:t>a primary function of sport field </a:t>
            </a:r>
            <a:r>
              <a:rPr lang="en-US" sz="1600" dirty="0">
                <a:effectLst/>
                <a:latin typeface="+mj-lt"/>
                <a:ea typeface="Arial" panose="020B0604020202020204" pitchFamily="34" charset="0"/>
              </a:rPr>
              <a:t>but can also accommodate secondary functions including but not limited to nonorganized sporting events, cultural activities and organized social gatherings</a:t>
            </a:r>
          </a:p>
          <a:p>
            <a:pPr marL="228600" lvl="1" indent="0">
              <a:lnSpc>
                <a:spcPct val="115000"/>
              </a:lnSpc>
              <a:buNone/>
            </a:pPr>
            <a:endParaRPr lang="en-US" sz="400" dirty="0">
              <a:effectLst/>
              <a:latin typeface="+mj-lt"/>
              <a:ea typeface="Arial" panose="020B0604020202020204" pitchFamily="34" charset="0"/>
            </a:endParaRPr>
          </a:p>
          <a:p>
            <a:pPr>
              <a:lnSpc>
                <a:spcPct val="110000"/>
              </a:lnSpc>
            </a:pPr>
            <a:r>
              <a:rPr lang="en-US" sz="1800" dirty="0">
                <a:effectLst/>
                <a:latin typeface="+mj-lt"/>
                <a:ea typeface="Arial" panose="020B0604020202020204" pitchFamily="34" charset="0"/>
              </a:rPr>
              <a:t>No turf in front or side yards; shall not exceed the lesser of </a:t>
            </a:r>
            <a:r>
              <a:rPr lang="en-US" sz="1800" b="1" dirty="0">
                <a:effectLst/>
                <a:latin typeface="+mj-lt"/>
                <a:ea typeface="Arial" panose="020B0604020202020204" pitchFamily="34" charset="0"/>
              </a:rPr>
              <a:t>45% or up to 500 sq ft </a:t>
            </a:r>
            <a:r>
              <a:rPr lang="en-US" sz="1800" dirty="0">
                <a:effectLst/>
                <a:latin typeface="+mj-lt"/>
                <a:ea typeface="Arial" panose="020B0604020202020204" pitchFamily="34" charset="0"/>
              </a:rPr>
              <a:t>in backyards</a:t>
            </a:r>
          </a:p>
          <a:p>
            <a:pPr marL="0" indent="0">
              <a:lnSpc>
                <a:spcPct val="110000"/>
              </a:lnSpc>
              <a:buNone/>
            </a:pPr>
            <a:endParaRPr lang="en-US" sz="1000" b="1" dirty="0">
              <a:latin typeface="+mj-lt"/>
            </a:endParaRPr>
          </a:p>
          <a:p>
            <a:pPr marL="0" indent="0">
              <a:lnSpc>
                <a:spcPct val="110000"/>
              </a:lnSpc>
              <a:buNone/>
            </a:pPr>
            <a:r>
              <a:rPr lang="en-US" sz="1600" i="1" dirty="0">
                <a:latin typeface="+mj-lt"/>
              </a:rPr>
              <a:t>(Sec. 138-191 Use of turf and ornamental water features)</a:t>
            </a:r>
          </a:p>
        </p:txBody>
      </p:sp>
      <p:sp>
        <p:nvSpPr>
          <p:cNvPr id="8" name="Content Placeholder 5">
            <a:extLst>
              <a:ext uri="{FF2B5EF4-FFF2-40B4-BE49-F238E27FC236}">
                <a16:creationId xmlns:a16="http://schemas.microsoft.com/office/drawing/2014/main" id="{7F7B03DF-1D3B-2733-0753-1CB7C678E710}"/>
              </a:ext>
            </a:extLst>
          </p:cNvPr>
          <p:cNvSpPr txBox="1">
            <a:spLocks/>
          </p:cNvSpPr>
          <p:nvPr/>
        </p:nvSpPr>
        <p:spPr>
          <a:xfrm>
            <a:off x="6626757" y="1328979"/>
            <a:ext cx="5230727" cy="411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fontScale="92500" lnSpcReduction="20000"/>
          </a:bodyPr>
          <a:lstStyle>
            <a:lvl1pPr marL="346075" marR="0" indent="-346075" algn="l" defTabSz="315913" rtl="0" eaLnBrk="1" latinLnBrk="0" hangingPunct="1">
              <a:lnSpc>
                <a:spcPct val="140000"/>
              </a:lnSpc>
              <a:spcBef>
                <a:spcPts val="0"/>
              </a:spcBef>
              <a:spcAft>
                <a:spcPts val="0"/>
              </a:spcAft>
              <a:buClr>
                <a:schemeClr val="accent3"/>
              </a:buClr>
              <a:buSzPct val="100000"/>
              <a:buFont typeface="Arial" panose="020B0604020202020204" pitchFamily="34" charset="0"/>
              <a:buChar char="•"/>
              <a:tabLst>
                <a:tab pos="803275" algn="l"/>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574675" marR="0" indent="-352425" algn="l" defTabSz="410766" rtl="0" eaLnBrk="1" latinLnBrk="0" hangingPunct="1">
              <a:lnSpc>
                <a:spcPct val="140000"/>
              </a:lnSpc>
              <a:spcBef>
                <a:spcPts val="0"/>
              </a:spcBef>
              <a:spcAft>
                <a:spcPts val="0"/>
              </a:spcAft>
              <a:buClr>
                <a:schemeClr val="accent3"/>
              </a:buClr>
              <a:buSzPct val="100000"/>
              <a:buFont typeface="Courier New" panose="02070309020205020404" pitchFamily="49" charset="0"/>
              <a:buChar char="o"/>
              <a:tabLst/>
              <a:defRPr sz="3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803275" marR="0" indent="-358775" algn="l" defTabSz="410766" rtl="0" eaLnBrk="1" latinLnBrk="0" hangingPunct="1">
              <a:lnSpc>
                <a:spcPct val="140000"/>
              </a:lnSpc>
              <a:spcBef>
                <a:spcPts val="0"/>
              </a:spcBef>
              <a:spcAft>
                <a:spcPts val="0"/>
              </a:spcAft>
              <a:buClr>
                <a:schemeClr val="accent3"/>
              </a:buClr>
              <a:buSzPct val="100000"/>
              <a:buFont typeface="Wingdings" panose="05000000000000000000" pitchFamily="2" charset="2"/>
              <a:buChar char="§"/>
              <a:tabLst/>
              <a:defRPr sz="2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
                <a:schemeClr val="accent3"/>
              </a:buClr>
              <a:buSzPct val="75000"/>
              <a:buFont typeface="Courier New" panose="02070309020205020404" pitchFamily="49" charset="0"/>
              <a:buChar char="o"/>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
                <a:schemeClr val="accent3"/>
              </a:buClr>
              <a:buSzPct val="75000"/>
              <a:buFont typeface="Courier New" panose="02070309020205020404" pitchFamily="49" charset="0"/>
              <a:buChar char="o"/>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342900" marR="0" lvl="0" indent="-342900">
              <a:lnSpc>
                <a:spcPct val="115000"/>
              </a:lnSpc>
              <a:spcBef>
                <a:spcPts val="0"/>
              </a:spcBef>
              <a:spcAft>
                <a:spcPts val="0"/>
              </a:spcAft>
              <a:buClrTx/>
              <a:buFont typeface="Symbol" panose="05050102010706020507" pitchFamily="18" charset="2"/>
              <a:buChar char=""/>
            </a:pPr>
            <a:r>
              <a:rPr lang="en-US" sz="1800" dirty="0">
                <a:effectLst/>
                <a:latin typeface="+mn-lt"/>
                <a:ea typeface="Arial" panose="020B0604020202020204" pitchFamily="34" charset="0"/>
              </a:rPr>
              <a:t>No turf in </a:t>
            </a:r>
            <a:r>
              <a:rPr lang="en-US" sz="1800" b="1" dirty="0">
                <a:effectLst/>
                <a:latin typeface="+mn-lt"/>
                <a:ea typeface="Arial" panose="020B0604020202020204" pitchFamily="34" charset="0"/>
              </a:rPr>
              <a:t>rights-of-way, medians, and parking lots</a:t>
            </a:r>
            <a:r>
              <a:rPr lang="en-US" sz="1800" dirty="0">
                <a:effectLst/>
                <a:latin typeface="+mn-lt"/>
                <a:ea typeface="Arial" panose="020B0604020202020204" pitchFamily="34" charset="0"/>
              </a:rPr>
              <a:t>.</a:t>
            </a:r>
          </a:p>
          <a:p>
            <a:pPr marL="0" marR="0" lvl="0" indent="0">
              <a:lnSpc>
                <a:spcPct val="115000"/>
              </a:lnSpc>
              <a:spcBef>
                <a:spcPts val="0"/>
              </a:spcBef>
              <a:spcAft>
                <a:spcPts val="0"/>
              </a:spcAft>
              <a:buClrTx/>
              <a:buNone/>
            </a:pPr>
            <a:endParaRPr lang="en-US" sz="1800" dirty="0">
              <a:effectLst/>
              <a:latin typeface="+mn-lt"/>
              <a:ea typeface="Arial" panose="020B0604020202020204" pitchFamily="34" charset="0"/>
            </a:endParaRPr>
          </a:p>
          <a:p>
            <a:pPr marL="342900" marR="0" lvl="0" indent="-342900">
              <a:lnSpc>
                <a:spcPct val="115000"/>
              </a:lnSpc>
              <a:spcBef>
                <a:spcPts val="0"/>
              </a:spcBef>
              <a:spcAft>
                <a:spcPts val="0"/>
              </a:spcAft>
              <a:buClrTx/>
              <a:buFont typeface="Symbol" panose="05050102010706020507" pitchFamily="18" charset="2"/>
              <a:buChar char=""/>
            </a:pPr>
            <a:r>
              <a:rPr lang="en-US" sz="1800" dirty="0">
                <a:effectLst/>
                <a:latin typeface="+mn-lt"/>
                <a:ea typeface="Arial" panose="020B0604020202020204" pitchFamily="34" charset="0"/>
              </a:rPr>
              <a:t>Turf is only allowed in </a:t>
            </a:r>
            <a:r>
              <a:rPr lang="en-US" sz="1800" b="1" dirty="0">
                <a:effectLst/>
                <a:latin typeface="+mn-lt"/>
                <a:ea typeface="Arial" panose="020B0604020202020204" pitchFamily="34" charset="0"/>
              </a:rPr>
              <a:t>active or programmed </a:t>
            </a:r>
            <a:r>
              <a:rPr lang="en-US" sz="1800" b="1" dirty="0">
                <a:latin typeface="+mn-lt"/>
                <a:ea typeface="Arial" panose="020B0604020202020204" pitchFamily="34" charset="0"/>
              </a:rPr>
              <a:t>recreation areas</a:t>
            </a:r>
            <a:r>
              <a:rPr lang="en-US" sz="1800" dirty="0">
                <a:latin typeface="+mn-lt"/>
                <a:ea typeface="Arial" panose="020B0604020202020204" pitchFamily="34" charset="0"/>
              </a:rPr>
              <a:t> on </a:t>
            </a:r>
            <a:r>
              <a:rPr lang="en-US" sz="1800" dirty="0">
                <a:effectLst/>
                <a:latin typeface="+mn-lt"/>
                <a:ea typeface="Arial" panose="020B0604020202020204" pitchFamily="34" charset="0"/>
              </a:rPr>
              <a:t>commercial, industrial, institutional properties. </a:t>
            </a:r>
          </a:p>
          <a:p>
            <a:pPr marL="342900" marR="0" lvl="0" indent="-342900">
              <a:lnSpc>
                <a:spcPct val="115000"/>
              </a:lnSpc>
              <a:spcBef>
                <a:spcPts val="0"/>
              </a:spcBef>
              <a:spcAft>
                <a:spcPts val="0"/>
              </a:spcAft>
              <a:buClrTx/>
              <a:buFont typeface="Symbol" panose="05050102010706020507" pitchFamily="18" charset="2"/>
              <a:buChar char=""/>
            </a:pPr>
            <a:endParaRPr lang="en-US" sz="1800" dirty="0">
              <a:effectLst/>
              <a:latin typeface="+mn-lt"/>
              <a:ea typeface="Arial" panose="020B0604020202020204" pitchFamily="34" charset="0"/>
            </a:endParaRPr>
          </a:p>
          <a:p>
            <a:pPr marL="342900" marR="0" lvl="0" indent="-342900">
              <a:lnSpc>
                <a:spcPct val="115000"/>
              </a:lnSpc>
              <a:spcBef>
                <a:spcPts val="0"/>
              </a:spcBef>
              <a:spcAft>
                <a:spcPts val="0"/>
              </a:spcAft>
              <a:buClrTx/>
              <a:buFont typeface="Symbol" panose="05050102010706020507" pitchFamily="18" charset="2"/>
              <a:buChar char=""/>
            </a:pPr>
            <a:r>
              <a:rPr lang="en-US" sz="1800" dirty="0">
                <a:effectLst/>
                <a:latin typeface="+mn-lt"/>
                <a:ea typeface="Arial" panose="020B0604020202020204" pitchFamily="34" charset="0"/>
              </a:rPr>
              <a:t>No turf in areas </a:t>
            </a:r>
            <a:r>
              <a:rPr lang="en-US" sz="1800" b="1" dirty="0">
                <a:effectLst/>
                <a:latin typeface="+mn-lt"/>
                <a:ea typeface="Arial" panose="020B0604020202020204" pitchFamily="34" charset="0"/>
              </a:rPr>
              <a:t>less than 8ft wide </a:t>
            </a:r>
            <a:r>
              <a:rPr lang="en-US" sz="1800" dirty="0">
                <a:effectLst/>
                <a:latin typeface="+mn-lt"/>
                <a:ea typeface="Arial" panose="020B0604020202020204" pitchFamily="34" charset="0"/>
              </a:rPr>
              <a:t>or on </a:t>
            </a:r>
            <a:r>
              <a:rPr lang="en-US" sz="1800" b="1" dirty="0">
                <a:effectLst/>
                <a:latin typeface="+mn-lt"/>
                <a:ea typeface="Arial" panose="020B0604020202020204" pitchFamily="34" charset="0"/>
              </a:rPr>
              <a:t>slopes </a:t>
            </a:r>
            <a:r>
              <a:rPr lang="en-US" sz="1800" dirty="0">
                <a:effectLst/>
                <a:latin typeface="+mn-lt"/>
                <a:ea typeface="Arial" panose="020B0604020202020204" pitchFamily="34" charset="0"/>
              </a:rPr>
              <a:t>greater than 25%.</a:t>
            </a:r>
          </a:p>
          <a:p>
            <a:pPr marL="0" marR="0" lvl="0" indent="0">
              <a:lnSpc>
                <a:spcPct val="115000"/>
              </a:lnSpc>
              <a:spcBef>
                <a:spcPts val="0"/>
              </a:spcBef>
              <a:spcAft>
                <a:spcPts val="0"/>
              </a:spcAft>
              <a:buClrTx/>
              <a:buNone/>
            </a:pPr>
            <a:endParaRPr lang="en-US" sz="1800" dirty="0">
              <a:effectLst/>
              <a:latin typeface="+mn-lt"/>
              <a:ea typeface="Arial" panose="020B0604020202020204" pitchFamily="34" charset="0"/>
            </a:endParaRPr>
          </a:p>
          <a:p>
            <a:pPr marL="342900" marR="0" lvl="0" indent="-342900">
              <a:lnSpc>
                <a:spcPct val="115000"/>
              </a:lnSpc>
              <a:spcBef>
                <a:spcPts val="0"/>
              </a:spcBef>
              <a:spcAft>
                <a:spcPts val="0"/>
              </a:spcAft>
              <a:buClrTx/>
              <a:buFont typeface="Symbol" panose="05050102010706020507" pitchFamily="18" charset="2"/>
              <a:buChar char=""/>
            </a:pPr>
            <a:r>
              <a:rPr lang="en-US" sz="1800" dirty="0">
                <a:effectLst/>
                <a:latin typeface="+mn-lt"/>
                <a:ea typeface="Arial" panose="020B0604020202020204" pitchFamily="34" charset="0"/>
              </a:rPr>
              <a:t>Turf limited to </a:t>
            </a:r>
            <a:r>
              <a:rPr lang="en-US" sz="1800" b="1" dirty="0">
                <a:effectLst/>
                <a:latin typeface="+mn-lt"/>
                <a:ea typeface="Arial" panose="020B0604020202020204" pitchFamily="34" charset="0"/>
              </a:rPr>
              <a:t>25% of total landscaped area on residential properties.</a:t>
            </a:r>
          </a:p>
          <a:p>
            <a:pPr marL="342900" marR="0" lvl="0" indent="-342900">
              <a:lnSpc>
                <a:spcPct val="115000"/>
              </a:lnSpc>
              <a:spcBef>
                <a:spcPts val="0"/>
              </a:spcBef>
              <a:spcAft>
                <a:spcPts val="0"/>
              </a:spcAft>
              <a:buClrTx/>
              <a:buFont typeface="Symbol" panose="05050102010706020507" pitchFamily="18" charset="2"/>
              <a:buChar char=""/>
            </a:pPr>
            <a:endParaRPr lang="en-US" sz="1800" b="1" dirty="0">
              <a:latin typeface="+mn-lt"/>
              <a:ea typeface="Arial" panose="020B0604020202020204" pitchFamily="34" charset="0"/>
            </a:endParaRPr>
          </a:p>
          <a:p>
            <a:pPr marL="342900" marR="0" lvl="0" indent="-342900">
              <a:lnSpc>
                <a:spcPct val="115000"/>
              </a:lnSpc>
              <a:spcBef>
                <a:spcPts val="0"/>
              </a:spcBef>
              <a:spcAft>
                <a:spcPts val="0"/>
              </a:spcAft>
              <a:buClrTx/>
              <a:buFont typeface="Symbol" panose="05050102010706020507" pitchFamily="18" charset="2"/>
              <a:buChar char=""/>
            </a:pPr>
            <a:r>
              <a:rPr lang="en-US" sz="1800" b="1" dirty="0">
                <a:effectLst/>
                <a:latin typeface="+mn-lt"/>
                <a:ea typeface="Arial" panose="020B0604020202020204" pitchFamily="34" charset="0"/>
              </a:rPr>
              <a:t>Artificial turf </a:t>
            </a:r>
            <a:r>
              <a:rPr lang="en-US" sz="1800" dirty="0">
                <a:effectLst/>
                <a:latin typeface="+mn-lt"/>
                <a:ea typeface="Arial" panose="020B0604020202020204" pitchFamily="34" charset="0"/>
              </a:rPr>
              <a:t>is prohibited.</a:t>
            </a:r>
          </a:p>
          <a:p>
            <a:pPr marL="342900" marR="0" lvl="0" indent="-342900">
              <a:lnSpc>
                <a:spcPct val="115000"/>
              </a:lnSpc>
              <a:spcBef>
                <a:spcPts val="0"/>
              </a:spcBef>
              <a:spcAft>
                <a:spcPts val="0"/>
              </a:spcAft>
              <a:buClrTx/>
              <a:buFont typeface="Symbol" panose="05050102010706020507" pitchFamily="18" charset="2"/>
              <a:buChar char=""/>
            </a:pPr>
            <a:endParaRPr lang="en-US" sz="1800" dirty="0">
              <a:effectLst/>
              <a:latin typeface="+mn-lt"/>
              <a:ea typeface="Arial" panose="020B0604020202020204" pitchFamily="34" charset="0"/>
            </a:endParaRPr>
          </a:p>
          <a:p>
            <a:pPr marL="342900" marR="0" lvl="0" indent="-342900">
              <a:lnSpc>
                <a:spcPct val="115000"/>
              </a:lnSpc>
              <a:spcBef>
                <a:spcPts val="0"/>
              </a:spcBef>
              <a:spcAft>
                <a:spcPts val="0"/>
              </a:spcAft>
              <a:buClrTx/>
              <a:buFont typeface="Symbol" panose="05050102010706020507" pitchFamily="18" charset="2"/>
              <a:buChar char=""/>
            </a:pPr>
            <a:endParaRPr lang="en-US" sz="1800" dirty="0">
              <a:latin typeface="+mn-lt"/>
              <a:ea typeface="Arial" panose="020B0604020202020204" pitchFamily="34" charset="0"/>
            </a:endParaRPr>
          </a:p>
          <a:p>
            <a:pPr marL="0" marR="0" lvl="0" indent="0">
              <a:lnSpc>
                <a:spcPct val="115000"/>
              </a:lnSpc>
              <a:spcBef>
                <a:spcPts val="0"/>
              </a:spcBef>
              <a:spcAft>
                <a:spcPts val="0"/>
              </a:spcAft>
              <a:buClrTx/>
              <a:buNone/>
            </a:pPr>
            <a:r>
              <a:rPr lang="en-US" sz="1800" i="1" dirty="0">
                <a:effectLst/>
                <a:latin typeface="+mn-lt"/>
                <a:ea typeface="Arial" panose="020B0604020202020204" pitchFamily="34" charset="0"/>
              </a:rPr>
              <a:t>(Ch. 16-34 Water efficient landscaping requirements)</a:t>
            </a:r>
          </a:p>
          <a:p>
            <a:pPr>
              <a:buClrTx/>
            </a:pPr>
            <a:endParaRPr lang="en-US" kern="0" dirty="0"/>
          </a:p>
        </p:txBody>
      </p:sp>
      <p:sp>
        <p:nvSpPr>
          <p:cNvPr id="4" name="Title 3">
            <a:extLst>
              <a:ext uri="{FF2B5EF4-FFF2-40B4-BE49-F238E27FC236}">
                <a16:creationId xmlns:a16="http://schemas.microsoft.com/office/drawing/2014/main" id="{C2C1CB06-754E-0DB6-C7F7-C86F95A2AFBD}"/>
              </a:ext>
            </a:extLst>
          </p:cNvPr>
          <p:cNvSpPr>
            <a:spLocks noGrp="1"/>
          </p:cNvSpPr>
          <p:nvPr>
            <p:ph type="title"/>
          </p:nvPr>
        </p:nvSpPr>
        <p:spPr>
          <a:xfrm>
            <a:off x="0" y="211977"/>
            <a:ext cx="6096000" cy="759023"/>
          </a:xfrm>
        </p:spPr>
        <p:txBody>
          <a:bodyPr>
            <a:noAutofit/>
          </a:bodyPr>
          <a:lstStyle/>
          <a:p>
            <a:pPr algn="ctr"/>
            <a:r>
              <a:rPr lang="en-US" sz="4000" dirty="0"/>
              <a:t>City of Aurora</a:t>
            </a:r>
          </a:p>
        </p:txBody>
      </p:sp>
      <p:cxnSp>
        <p:nvCxnSpPr>
          <p:cNvPr id="10" name="Straight Connector 9">
            <a:extLst>
              <a:ext uri="{FF2B5EF4-FFF2-40B4-BE49-F238E27FC236}">
                <a16:creationId xmlns:a16="http://schemas.microsoft.com/office/drawing/2014/main" id="{44941188-57C1-6A4F-3B70-14925FEAA13B}"/>
              </a:ext>
            </a:extLst>
          </p:cNvPr>
          <p:cNvCxnSpPr>
            <a:cxnSpLocks/>
          </p:cNvCxnSpPr>
          <p:nvPr/>
        </p:nvCxnSpPr>
        <p:spPr>
          <a:xfrm>
            <a:off x="6124575" y="0"/>
            <a:ext cx="0" cy="65913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2" name="Title 3">
            <a:extLst>
              <a:ext uri="{FF2B5EF4-FFF2-40B4-BE49-F238E27FC236}">
                <a16:creationId xmlns:a16="http://schemas.microsoft.com/office/drawing/2014/main" id="{4C12F625-62D3-F12F-0AC9-5E0BE7D897A7}"/>
              </a:ext>
            </a:extLst>
          </p:cNvPr>
          <p:cNvSpPr txBox="1">
            <a:spLocks/>
          </p:cNvSpPr>
          <p:nvPr/>
        </p:nvSpPr>
        <p:spPr>
          <a:xfrm>
            <a:off x="6095998" y="211977"/>
            <a:ext cx="6096000" cy="7590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Autofit/>
          </a:bodyPr>
          <a:lst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a:lstStyle>
          <a:p>
            <a:pPr algn="ctr"/>
            <a:r>
              <a:rPr lang="en-US" sz="4000" kern="0" dirty="0"/>
              <a:t>City of Edgewater</a:t>
            </a:r>
          </a:p>
        </p:txBody>
      </p:sp>
      <p:pic>
        <p:nvPicPr>
          <p:cNvPr id="14" name="Picture 13" descr="Logo&#10;&#10;Description automatically generated">
            <a:extLst>
              <a:ext uri="{FF2B5EF4-FFF2-40B4-BE49-F238E27FC236}">
                <a16:creationId xmlns:a16="http://schemas.microsoft.com/office/drawing/2014/main" id="{64ACDDA9-1312-A835-0B09-37F3D3A9E0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0085" y="5267243"/>
            <a:ext cx="1231915" cy="1231915"/>
          </a:xfrm>
          <a:prstGeom prst="rect">
            <a:avLst/>
          </a:prstGeom>
        </p:spPr>
      </p:pic>
      <p:pic>
        <p:nvPicPr>
          <p:cNvPr id="3" name="Picture 2" descr="A blue and black text&#10;&#10;AI-generated content may be incorrect.">
            <a:extLst>
              <a:ext uri="{FF2B5EF4-FFF2-40B4-BE49-F238E27FC236}">
                <a16:creationId xmlns:a16="http://schemas.microsoft.com/office/drawing/2014/main" id="{751798A5-77C6-BC12-0730-F8911EDB9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201" y="5448859"/>
            <a:ext cx="2055883" cy="868682"/>
          </a:xfrm>
          <a:prstGeom prst="rect">
            <a:avLst/>
          </a:prstGeom>
        </p:spPr>
      </p:pic>
    </p:spTree>
    <p:extLst>
      <p:ext uri="{BB962C8B-B14F-4D97-AF65-F5344CB8AC3E}">
        <p14:creationId xmlns:p14="http://schemas.microsoft.com/office/powerpoint/2010/main" val="390119064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4C8-19E3-B1FA-0417-B4F12CF87C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9E0D75-4EDC-543F-B824-085AE2006D1B}"/>
              </a:ext>
            </a:extLst>
          </p:cNvPr>
          <p:cNvSpPr>
            <a:spLocks noGrp="1"/>
          </p:cNvSpPr>
          <p:nvPr>
            <p:ph type="title"/>
          </p:nvPr>
        </p:nvSpPr>
        <p:spPr>
          <a:xfrm>
            <a:off x="1021080" y="312539"/>
            <a:ext cx="9697719" cy="1518047"/>
          </a:xfrm>
        </p:spPr>
        <p:txBody>
          <a:bodyPr anchor="ctr">
            <a:normAutofit/>
          </a:bodyPr>
          <a:lstStyle/>
          <a:p>
            <a:pPr>
              <a:lnSpc>
                <a:spcPct val="130000"/>
              </a:lnSpc>
            </a:pPr>
            <a:r>
              <a:rPr lang="en-US" sz="5000" dirty="0"/>
              <a:t>Grasses and Plants Guide Overview</a:t>
            </a:r>
          </a:p>
        </p:txBody>
      </p:sp>
      <p:graphicFrame>
        <p:nvGraphicFramePr>
          <p:cNvPr id="13" name="Content Placeholder 1">
            <a:extLst>
              <a:ext uri="{FF2B5EF4-FFF2-40B4-BE49-F238E27FC236}">
                <a16:creationId xmlns:a16="http://schemas.microsoft.com/office/drawing/2014/main" id="{C62A1365-2B10-3775-8649-F2B72C63A5DA}"/>
              </a:ext>
            </a:extLst>
          </p:cNvPr>
          <p:cNvGraphicFramePr>
            <a:graphicFrameLocks noGrp="1"/>
          </p:cNvGraphicFramePr>
          <p:nvPr>
            <p:ph idx="1"/>
            <p:extLst>
              <p:ext uri="{D42A27DB-BD31-4B8C-83A1-F6EECF244321}">
                <p14:modId xmlns:p14="http://schemas.microsoft.com/office/powerpoint/2010/main" val="454177279"/>
              </p:ext>
            </p:extLst>
          </p:nvPr>
        </p:nvGraphicFramePr>
        <p:xfrm>
          <a:off x="1021080" y="1720850"/>
          <a:ext cx="9697719" cy="463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40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E94E4A4-AE62-20E3-5B69-B997FFBEC51F}"/>
              </a:ext>
            </a:extLst>
          </p:cNvPr>
          <p:cNvSpPr>
            <a:spLocks noGrp="1"/>
          </p:cNvSpPr>
          <p:nvPr>
            <p:ph type="title"/>
          </p:nvPr>
        </p:nvSpPr>
        <p:spPr>
          <a:xfrm>
            <a:off x="152400" y="114772"/>
            <a:ext cx="11887200" cy="3314228"/>
          </a:xfrm>
          <a:solidFill>
            <a:schemeClr val="accent2">
              <a:lumMod val="90000"/>
              <a:lumOff val="10000"/>
              <a:alpha val="71000"/>
            </a:schemeClr>
          </a:solidFill>
        </p:spPr>
        <p:txBody>
          <a:bodyPr>
            <a:noAutofit/>
          </a:bodyPr>
          <a:lstStyle/>
          <a:p>
            <a:pPr algn="ctr">
              <a:lnSpc>
                <a:spcPct val="100000"/>
              </a:lnSpc>
            </a:pPr>
            <a:r>
              <a:rPr lang="en-US" sz="4800" dirty="0">
                <a:solidFill>
                  <a:srgbClr val="F1EFF0"/>
                </a:solidFill>
                <a:effectLst>
                  <a:outerShdw blurRad="38100" dist="38100" dir="2700000" algn="tl">
                    <a:srgbClr val="000000">
                      <a:alpha val="43137"/>
                    </a:srgbClr>
                  </a:outerShdw>
                </a:effectLst>
              </a:rPr>
              <a:t>Interested in implementation resources? </a:t>
            </a:r>
            <a:br>
              <a:rPr lang="en-US" sz="4800" dirty="0">
                <a:solidFill>
                  <a:srgbClr val="F1EFF0"/>
                </a:solidFill>
                <a:effectLst>
                  <a:outerShdw blurRad="38100" dist="38100" dir="2700000" algn="tl">
                    <a:srgbClr val="000000">
                      <a:alpha val="43137"/>
                    </a:srgbClr>
                  </a:outerShdw>
                </a:effectLst>
              </a:rPr>
            </a:br>
            <a:r>
              <a:rPr lang="en-US" sz="4800" dirty="0">
                <a:solidFill>
                  <a:srgbClr val="F1EFF0"/>
                </a:solidFill>
                <a:effectLst>
                  <a:outerShdw blurRad="38100" dist="38100" dir="2700000" algn="tl">
                    <a:srgbClr val="000000">
                      <a:alpha val="43137"/>
                    </a:srgbClr>
                  </a:outerShdw>
                </a:effectLst>
              </a:rPr>
              <a:t>Scan the QR Code or click on “SB5 Compliance” on WRA’s  </a:t>
            </a:r>
            <a:r>
              <a:rPr lang="en-US" sz="4800" dirty="0">
                <a:solidFill>
                  <a:srgbClr val="F1EFF0"/>
                </a:solidFill>
                <a:effectLst>
                  <a:outerShdw blurRad="38100" dist="38100" dir="2700000" algn="tl">
                    <a:srgbClr val="000000">
                      <a:alpha val="43137"/>
                    </a:srgbClr>
                  </a:outerShdw>
                </a:effectLst>
                <a:hlinkClick r:id="rId4"/>
              </a:rPr>
              <a:t>Community Landscape Transformation Hub</a:t>
            </a:r>
            <a:r>
              <a:rPr lang="en-US" sz="4800" dirty="0">
                <a:solidFill>
                  <a:srgbClr val="F1EFF0"/>
                </a:solidFill>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CE3B0B3E-8A89-8E90-60CB-A5B528542B54}"/>
              </a:ext>
            </a:extLst>
          </p:cNvPr>
          <p:cNvSpPr txBox="1"/>
          <p:nvPr/>
        </p:nvSpPr>
        <p:spPr>
          <a:xfrm>
            <a:off x="7333561" y="6533008"/>
            <a:ext cx="4781321" cy="338554"/>
          </a:xfrm>
          <a:prstGeom prst="rect">
            <a:avLst/>
          </a:prstGeom>
          <a:noFill/>
        </p:spPr>
        <p:txBody>
          <a:bodyPr wrap="square" rtlCol="0">
            <a:spAutoFit/>
          </a:bodyPr>
          <a:lstStyle/>
          <a:p>
            <a:pPr marL="0" marR="0" lvl="0" indent="0" algn="r" defTabSz="821531"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1EFF0"/>
                </a:solidFill>
                <a:effectLst/>
                <a:uLnTx/>
                <a:uFillTx/>
                <a:latin typeface="Neue Haas Grotesk Display Pro 55 Roman"/>
                <a:sym typeface="Neue Haas Grotesk Display Pro 55 Roman"/>
              </a:rPr>
              <a:t>Photo Courtesy of Resource Central</a:t>
            </a:r>
          </a:p>
        </p:txBody>
      </p:sp>
      <p:pic>
        <p:nvPicPr>
          <p:cNvPr id="7" name="Picture 6" descr="A qr code with black squares&#10;&#10;AI-generated content may be incorrect.">
            <a:extLst>
              <a:ext uri="{FF2B5EF4-FFF2-40B4-BE49-F238E27FC236}">
                <a16:creationId xmlns:a16="http://schemas.microsoft.com/office/drawing/2014/main" id="{65E787F8-BD67-39BB-913A-5D194664E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6102" y="3683700"/>
            <a:ext cx="2594610" cy="2594610"/>
          </a:xfrm>
          <a:prstGeom prst="rect">
            <a:avLst/>
          </a:prstGeom>
        </p:spPr>
      </p:pic>
      <p:pic>
        <p:nvPicPr>
          <p:cNvPr id="2050" name="Picture 2">
            <a:extLst>
              <a:ext uri="{FF2B5EF4-FFF2-40B4-BE49-F238E27FC236}">
                <a16:creationId xmlns:a16="http://schemas.microsoft.com/office/drawing/2014/main" id="{9E91158B-21A7-C6A2-A097-DAAC10BA4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864" y="5382541"/>
            <a:ext cx="2594610" cy="1065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2324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A36B-C70E-AB55-575C-D3736CF39FD5}"/>
              </a:ext>
            </a:extLst>
          </p:cNvPr>
          <p:cNvSpPr>
            <a:spLocks noGrp="1"/>
          </p:cNvSpPr>
          <p:nvPr>
            <p:ph type="title"/>
          </p:nvPr>
        </p:nvSpPr>
        <p:spPr>
          <a:xfrm>
            <a:off x="5452110" y="14862"/>
            <a:ext cx="6495689" cy="983848"/>
          </a:xfrm>
        </p:spPr>
        <p:txBody>
          <a:bodyPr/>
          <a:lstStyle/>
          <a:p>
            <a:pPr algn="ctr">
              <a:lnSpc>
                <a:spcPct val="100000"/>
              </a:lnSpc>
            </a:pPr>
            <a:r>
              <a:rPr lang="en-US" sz="4400" dirty="0">
                <a:latin typeface="Neue Haas Grotesk Display Pro" panose="020D0304030502050203" pitchFamily="34" charset="0"/>
              </a:rPr>
              <a:t>Additional Resources</a:t>
            </a:r>
          </a:p>
        </p:txBody>
      </p:sp>
      <p:sp>
        <p:nvSpPr>
          <p:cNvPr id="8" name="Content Placeholder 7">
            <a:extLst>
              <a:ext uri="{FF2B5EF4-FFF2-40B4-BE49-F238E27FC236}">
                <a16:creationId xmlns:a16="http://schemas.microsoft.com/office/drawing/2014/main" id="{1B8E1F89-D930-ECB8-FB24-9B6BA26C4343}"/>
              </a:ext>
            </a:extLst>
          </p:cNvPr>
          <p:cNvSpPr>
            <a:spLocks noGrp="1"/>
          </p:cNvSpPr>
          <p:nvPr>
            <p:ph sz="half" idx="2"/>
          </p:nvPr>
        </p:nvSpPr>
        <p:spPr>
          <a:xfrm>
            <a:off x="970893" y="5851862"/>
            <a:ext cx="2762557" cy="658677"/>
          </a:xfrm>
        </p:spPr>
        <p:txBody>
          <a:bodyPr>
            <a:normAutofit fontScale="92500"/>
          </a:bodyPr>
          <a:lstStyle/>
          <a:p>
            <a:r>
              <a:rPr lang="en-US" sz="2400" b="1" dirty="0">
                <a:solidFill>
                  <a:schemeClr val="accent5"/>
                </a:solidFill>
              </a:rPr>
              <a:t>Download the report</a:t>
            </a:r>
          </a:p>
        </p:txBody>
      </p:sp>
      <p:pic>
        <p:nvPicPr>
          <p:cNvPr id="4" name="Picture 2">
            <a:hlinkClick r:id="rId3"/>
            <a:extLst>
              <a:ext uri="{FF2B5EF4-FFF2-40B4-BE49-F238E27FC236}">
                <a16:creationId xmlns:a16="http://schemas.microsoft.com/office/drawing/2014/main" id="{7F41A325-EA86-86C4-8E00-2986945F7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81" b="3181"/>
          <a:stretch>
            <a:fillRect/>
          </a:stretch>
        </p:blipFill>
        <p:spPr bwMode="auto">
          <a:xfrm>
            <a:off x="3017" y="-14058"/>
            <a:ext cx="5449093" cy="6603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black squares&#10;&#10;Description automatically generated">
            <a:extLst>
              <a:ext uri="{FF2B5EF4-FFF2-40B4-BE49-F238E27FC236}">
                <a16:creationId xmlns:a16="http://schemas.microsoft.com/office/drawing/2014/main" id="{E0F5CE2E-B1BD-6C43-DC05-4EEC6D482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48" y="267565"/>
            <a:ext cx="1462289" cy="1462289"/>
          </a:xfrm>
          <a:prstGeom prst="rect">
            <a:avLst/>
          </a:prstGeom>
        </p:spPr>
      </p:pic>
      <p:sp>
        <p:nvSpPr>
          <p:cNvPr id="12" name="Content Placeholder 2">
            <a:extLst>
              <a:ext uri="{FF2B5EF4-FFF2-40B4-BE49-F238E27FC236}">
                <a16:creationId xmlns:a16="http://schemas.microsoft.com/office/drawing/2014/main" id="{5CF4CA85-48BF-1F45-1CB1-3B77E6D535CC}"/>
              </a:ext>
            </a:extLst>
          </p:cNvPr>
          <p:cNvSpPr txBox="1">
            <a:spLocks/>
          </p:cNvSpPr>
          <p:nvPr/>
        </p:nvSpPr>
        <p:spPr>
          <a:xfrm>
            <a:off x="5897310" y="728613"/>
            <a:ext cx="6106668" cy="55911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t">
            <a:normAutofit/>
          </a:bodyPr>
          <a:lst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571500" indent="-571500">
              <a:lnSpc>
                <a:spcPct val="100000"/>
              </a:lnSpc>
              <a:buClr>
                <a:schemeClr val="accent3"/>
              </a:buClr>
              <a:buFont typeface="Arial" panose="020B0604020202020204" pitchFamily="34" charset="0"/>
              <a:buChar char="•"/>
            </a:pPr>
            <a:endParaRPr lang="en-US" sz="1800" kern="0" dirty="0">
              <a:latin typeface="Neue Haas Grotesk Display Pro" panose="020D0304030502050203" pitchFamily="34" charset="0"/>
            </a:endParaRPr>
          </a:p>
          <a:p>
            <a:pPr marL="342900" indent="-342900">
              <a:lnSpc>
                <a:spcPct val="110000"/>
              </a:lnSpc>
              <a:buClr>
                <a:schemeClr val="accent3"/>
              </a:buClr>
              <a:buSzPct val="100000"/>
              <a:buFont typeface="Arial" panose="020B0604020202020204" pitchFamily="34" charset="0"/>
              <a:buChar char="•"/>
            </a:pPr>
            <a:r>
              <a:rPr lang="en-US" sz="1900" kern="0" dirty="0">
                <a:latin typeface="Arial" panose="020B0604020202020204" pitchFamily="34" charset="0"/>
                <a:ea typeface="Arial" panose="020B0604020202020204" pitchFamily="34" charset="0"/>
              </a:rPr>
              <a:t>WRA’s Guide to Designing Conservation-Oriented Tap Fees</a:t>
            </a:r>
          </a:p>
          <a:p>
            <a:pPr marL="342900" indent="-342900">
              <a:lnSpc>
                <a:spcPct val="110000"/>
              </a:lnSpc>
              <a:buClr>
                <a:schemeClr val="accent3"/>
              </a:buClr>
              <a:buSzPct val="100000"/>
              <a:buFont typeface="Arial" panose="020B0604020202020204" pitchFamily="34" charset="0"/>
              <a:buChar char="•"/>
            </a:pPr>
            <a:endParaRPr lang="en-US" sz="1900" kern="0" dirty="0">
              <a:latin typeface="Arial" panose="020B0604020202020204" pitchFamily="34" charset="0"/>
              <a:ea typeface="Arial" panose="020B0604020202020204" pitchFamily="34" charset="0"/>
            </a:endParaRPr>
          </a:p>
          <a:p>
            <a:pPr marL="342900" indent="-342900">
              <a:lnSpc>
                <a:spcPct val="110000"/>
              </a:lnSpc>
              <a:buClr>
                <a:schemeClr val="accent3"/>
              </a:buClr>
              <a:buSzPct val="100000"/>
              <a:buFont typeface="Arial" panose="020B0604020202020204" pitchFamily="34" charset="0"/>
              <a:buChar char="•"/>
            </a:pPr>
            <a:r>
              <a:rPr lang="en-US" sz="1900" kern="0" dirty="0">
                <a:latin typeface="Arial" panose="020B0604020202020204" pitchFamily="34" charset="0"/>
                <a:ea typeface="Arial" panose="020B0604020202020204" pitchFamily="34" charset="0"/>
              </a:rPr>
              <a:t>Sonoran’s Growing Water Smart Technical Assistance &amp; WaterNow Alliance’s Project Accelerator Program</a:t>
            </a:r>
          </a:p>
          <a:p>
            <a:pPr marL="342900" indent="-342900">
              <a:lnSpc>
                <a:spcPct val="110000"/>
              </a:lnSpc>
              <a:buClr>
                <a:schemeClr val="accent3"/>
              </a:buClr>
              <a:buFont typeface="Symbol" panose="05050102010706020507" pitchFamily="18" charset="2"/>
              <a:buChar char=""/>
            </a:pPr>
            <a:endParaRPr lang="en-US" sz="1900" kern="0" dirty="0">
              <a:latin typeface="Arial" panose="020B0604020202020204" pitchFamily="34" charset="0"/>
              <a:ea typeface="Arial" panose="020B0604020202020204" pitchFamily="34" charset="0"/>
            </a:endParaRPr>
          </a:p>
          <a:p>
            <a:pPr marL="342900" indent="-342900">
              <a:lnSpc>
                <a:spcPct val="110000"/>
              </a:lnSpc>
              <a:buClr>
                <a:schemeClr val="accent3"/>
              </a:buClr>
              <a:buFont typeface="Symbol" panose="05050102010706020507" pitchFamily="18" charset="2"/>
              <a:buChar char=""/>
            </a:pPr>
            <a:r>
              <a:rPr lang="en-US" sz="1900" kern="0" dirty="0">
                <a:latin typeface="Arial" panose="020B0604020202020204" pitchFamily="34" charset="0"/>
                <a:ea typeface="Arial" panose="020B0604020202020204" pitchFamily="34" charset="0"/>
              </a:rPr>
              <a:t>DOLA Template Land Development Code</a:t>
            </a:r>
          </a:p>
          <a:p>
            <a:pPr marL="342900" indent="-342900">
              <a:lnSpc>
                <a:spcPct val="110000"/>
              </a:lnSpc>
              <a:buClr>
                <a:schemeClr val="accent3"/>
              </a:buClr>
              <a:buFont typeface="Symbol" panose="05050102010706020507" pitchFamily="18" charset="2"/>
              <a:buChar char=""/>
            </a:pPr>
            <a:endParaRPr lang="en-US" sz="1900" i="1" kern="0" dirty="0">
              <a:latin typeface="Arial" panose="020B0604020202020204" pitchFamily="34" charset="0"/>
              <a:ea typeface="Arial" panose="020B0604020202020204" pitchFamily="34" charset="0"/>
            </a:endParaRPr>
          </a:p>
          <a:p>
            <a:pPr marL="342900" indent="-342900">
              <a:lnSpc>
                <a:spcPct val="110000"/>
              </a:lnSpc>
              <a:buClr>
                <a:schemeClr val="accent3"/>
              </a:buClr>
              <a:buFont typeface="Symbol" panose="05050102010706020507" pitchFamily="18" charset="2"/>
              <a:buChar char=""/>
            </a:pPr>
            <a:r>
              <a:rPr lang="en-US" sz="1900" kern="0" dirty="0">
                <a:latin typeface="Arial" panose="020B0604020202020204" pitchFamily="34" charset="0"/>
                <a:ea typeface="Arial" panose="020B0604020202020204" pitchFamily="34" charset="0"/>
              </a:rPr>
              <a:t>SMWSA Model Regional Landscape &amp; Irrigation Ordinance</a:t>
            </a:r>
          </a:p>
          <a:p>
            <a:pPr marL="342900" indent="-342900">
              <a:lnSpc>
                <a:spcPct val="110000"/>
              </a:lnSpc>
              <a:buClr>
                <a:schemeClr val="accent3"/>
              </a:buClr>
              <a:buFont typeface="Symbol" panose="05050102010706020507" pitchFamily="18" charset="2"/>
              <a:buChar char=""/>
            </a:pPr>
            <a:endParaRPr lang="en-US" sz="1900" kern="0" dirty="0">
              <a:latin typeface="Arial" panose="020B0604020202020204" pitchFamily="34" charset="0"/>
              <a:ea typeface="Arial" panose="020B0604020202020204" pitchFamily="34" charset="0"/>
            </a:endParaRPr>
          </a:p>
          <a:p>
            <a:pPr marL="342900" indent="-342900">
              <a:lnSpc>
                <a:spcPct val="110000"/>
              </a:lnSpc>
              <a:buClr>
                <a:schemeClr val="accent3"/>
              </a:buClr>
              <a:buFont typeface="Symbol" panose="05050102010706020507" pitchFamily="18" charset="2"/>
              <a:buChar char=""/>
            </a:pPr>
            <a:r>
              <a:rPr lang="en-US" sz="1900" kern="0" dirty="0">
                <a:latin typeface="Arial" panose="020B0604020202020204" pitchFamily="34" charset="0"/>
                <a:ea typeface="Arial" panose="020B0604020202020204" pitchFamily="34" charset="0"/>
              </a:rPr>
              <a:t>Community codes (Broomfield, Aurora, Castle Rock, Edgewater)</a:t>
            </a:r>
          </a:p>
          <a:p>
            <a:pPr marL="342900" indent="-342900">
              <a:lnSpc>
                <a:spcPct val="115000"/>
              </a:lnSpc>
              <a:buClr>
                <a:schemeClr val="accent3"/>
              </a:buClr>
              <a:buFont typeface="Symbol" panose="05050102010706020507" pitchFamily="18" charset="2"/>
              <a:buChar char=""/>
            </a:pPr>
            <a:endParaRPr lang="en-US" sz="1900" kern="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47158496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D59B78-B1F8-17F6-DDC7-1671804DFF05}"/>
              </a:ext>
            </a:extLst>
          </p:cNvPr>
          <p:cNvSpPr txBox="1"/>
          <p:nvPr/>
        </p:nvSpPr>
        <p:spPr>
          <a:xfrm>
            <a:off x="-10632" y="5406948"/>
            <a:ext cx="12202632" cy="1463040"/>
          </a:xfrm>
          <a:prstGeom prst="rect">
            <a:avLst/>
          </a:prstGeom>
          <a:solidFill>
            <a:schemeClr val="bg1">
              <a:alpha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4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3221D"/>
              </a:solidFill>
              <a:effectLst/>
              <a:uLnTx/>
              <a:uFillTx/>
              <a:latin typeface="Neue Haas Grotesk Display Pro 55 Roman"/>
              <a:ea typeface="Neue Haas Grotesk Display Pro 55 Roman"/>
              <a:cs typeface="Neue Haas Grotesk Display Pro 55 Roman"/>
              <a:sym typeface="Neue Haas Grotesk Display Pro 55 Roman"/>
            </a:endParaRPr>
          </a:p>
        </p:txBody>
      </p:sp>
      <p:sp>
        <p:nvSpPr>
          <p:cNvPr id="10" name="Text Placeholder 1">
            <a:extLst>
              <a:ext uri="{FF2B5EF4-FFF2-40B4-BE49-F238E27FC236}">
                <a16:creationId xmlns:a16="http://schemas.microsoft.com/office/drawing/2014/main" id="{399B722D-F142-A4CC-319A-1F747E197F90}"/>
              </a:ext>
            </a:extLst>
          </p:cNvPr>
          <p:cNvSpPr txBox="1">
            <a:spLocks/>
          </p:cNvSpPr>
          <p:nvPr/>
        </p:nvSpPr>
        <p:spPr>
          <a:xfrm>
            <a:off x="1926265" y="5770312"/>
            <a:ext cx="11004544" cy="1197187"/>
          </a:xfrm>
          <a:prstGeom prst="rect">
            <a:avLst/>
          </a:prstGeom>
        </p:spPr>
        <p:txBody>
          <a:bodyPr/>
          <a:lst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0" marR="0" lvl="0" indent="0" algn="l" defTabSz="410766" rtl="0" eaLnBrk="1" fontAlgn="auto" latinLnBrk="0" hangingPunct="1">
              <a:lnSpc>
                <a:spcPct val="140000"/>
              </a:lnSpc>
              <a:spcBef>
                <a:spcPts val="0"/>
              </a:spcBef>
              <a:spcAft>
                <a:spcPts val="1200"/>
              </a:spcAft>
              <a:buClrTx/>
              <a:buSzPct val="75000"/>
              <a:buFontTx/>
              <a:buNone/>
              <a:tabLst/>
              <a:defRPr/>
            </a:pPr>
            <a:r>
              <a:rPr lang="en-US" sz="2000" kern="0" dirty="0">
                <a:solidFill>
                  <a:schemeClr val="accent2"/>
                </a:solidFill>
              </a:rPr>
              <a:t>laura.belanger@westernresources.org</a:t>
            </a:r>
            <a:endParaRPr lang="en-US" sz="2000" u="sng" kern="0" dirty="0">
              <a:solidFill>
                <a:schemeClr val="accent2"/>
              </a:solidFill>
            </a:endParaRPr>
          </a:p>
          <a:p>
            <a:pPr marL="0" marR="0" lvl="0" indent="0" algn="l" defTabSz="410766" rtl="0" eaLnBrk="1" fontAlgn="auto" latinLnBrk="0" hangingPunct="1">
              <a:lnSpc>
                <a:spcPct val="140000"/>
              </a:lnSpc>
              <a:spcBef>
                <a:spcPts val="0"/>
              </a:spcBef>
              <a:spcAft>
                <a:spcPts val="1200"/>
              </a:spcAft>
              <a:buClrTx/>
              <a:buSzPct val="75000"/>
              <a:buFontTx/>
              <a:buNone/>
              <a:tabLst/>
              <a:defRPr/>
            </a:pPr>
            <a:endParaRPr kumimoji="0" lang="en-US" sz="2800" b="0" i="0" u="none" strike="noStrike" kern="0" cap="none" spc="0" normalizeH="0" baseline="0" noProof="0" dirty="0">
              <a:ln>
                <a:noFill/>
              </a:ln>
              <a:solidFill>
                <a:schemeClr val="accent2"/>
              </a:solidFill>
              <a:effectLst/>
              <a:uLnTx/>
              <a:uFillTx/>
              <a:latin typeface="Neue Haas Grotesk Display Pro 55 Roman"/>
              <a:sym typeface="Neue Haas Grotesk Display Pro 55 Roman"/>
            </a:endParaRPr>
          </a:p>
          <a:p>
            <a:pPr marL="0" marR="0" lvl="0" indent="0" algn="l" defTabSz="410766" rtl="0" eaLnBrk="1" fontAlgn="auto" latinLnBrk="0" hangingPunct="1">
              <a:lnSpc>
                <a:spcPct val="140000"/>
              </a:lnSpc>
              <a:spcBef>
                <a:spcPts val="0"/>
              </a:spcBef>
              <a:spcAft>
                <a:spcPts val="0"/>
              </a:spcAft>
              <a:buClrTx/>
              <a:buSzPct val="75000"/>
              <a:buFontTx/>
              <a:buNone/>
              <a:tabLst/>
              <a:defRPr/>
            </a:pPr>
            <a:endParaRPr kumimoji="0" lang="en-US" sz="1200" b="0" i="0" u="none" strike="noStrike" kern="0" cap="none" spc="0" normalizeH="0" baseline="0" noProof="0" dirty="0">
              <a:ln>
                <a:noFill/>
              </a:ln>
              <a:solidFill>
                <a:schemeClr val="accent2"/>
              </a:solidFill>
              <a:effectLst/>
              <a:uLnTx/>
              <a:uFillTx/>
              <a:latin typeface="Neue Haas Grotesk Display Pro 55 Roman"/>
              <a:sym typeface="Neue Haas Grotesk Display Pro 55 Roman"/>
            </a:endParaRPr>
          </a:p>
        </p:txBody>
      </p:sp>
      <p:pic>
        <p:nvPicPr>
          <p:cNvPr id="23" name="Picture 22" descr="A green and white logo&#10;&#10;Description automatically generated">
            <a:extLst>
              <a:ext uri="{FF2B5EF4-FFF2-40B4-BE49-F238E27FC236}">
                <a16:creationId xmlns:a16="http://schemas.microsoft.com/office/drawing/2014/main" id="{99A91B75-BA28-4203-9DBD-A92CDE8099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28" y="5572885"/>
            <a:ext cx="1486174" cy="982439"/>
          </a:xfrm>
          <a:prstGeom prst="rect">
            <a:avLst/>
          </a:prstGeom>
        </p:spPr>
      </p:pic>
      <p:sp>
        <p:nvSpPr>
          <p:cNvPr id="24" name="TextBox 23">
            <a:extLst>
              <a:ext uri="{FF2B5EF4-FFF2-40B4-BE49-F238E27FC236}">
                <a16:creationId xmlns:a16="http://schemas.microsoft.com/office/drawing/2014/main" id="{353FBED5-45E4-A056-6B30-20FA8579090A}"/>
              </a:ext>
            </a:extLst>
          </p:cNvPr>
          <p:cNvSpPr txBox="1"/>
          <p:nvPr/>
        </p:nvSpPr>
        <p:spPr>
          <a:xfrm>
            <a:off x="141768" y="1843354"/>
            <a:ext cx="12202632" cy="2040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4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1EFF0"/>
                </a:solidFill>
                <a:effectLst/>
                <a:uLnTx/>
                <a:uFillTx/>
                <a:latin typeface="NeueHaasGroteskDisp Pro" panose="020B0504020202020204" pitchFamily="34" charset="0"/>
                <a:sym typeface="Neue Haas Grotesk Display Pro 55 Roman"/>
              </a:rPr>
              <a:t>Questions?</a:t>
            </a:r>
          </a:p>
        </p:txBody>
      </p:sp>
      <p:pic>
        <p:nvPicPr>
          <p:cNvPr id="3" name="Picture 2" descr="A blue and black text&#10;&#10;AI-generated content may be incorrect.">
            <a:extLst>
              <a:ext uri="{FF2B5EF4-FFF2-40B4-BE49-F238E27FC236}">
                <a16:creationId xmlns:a16="http://schemas.microsoft.com/office/drawing/2014/main" id="{A1E5782D-C2D0-A2C0-0313-0CE22FBE7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8702" y="5629763"/>
            <a:ext cx="2055883" cy="868682"/>
          </a:xfrm>
          <a:prstGeom prst="rect">
            <a:avLst/>
          </a:prstGeom>
        </p:spPr>
      </p:pic>
    </p:spTree>
    <p:extLst>
      <p:ext uri="{BB962C8B-B14F-4D97-AF65-F5344CB8AC3E}">
        <p14:creationId xmlns:p14="http://schemas.microsoft.com/office/powerpoint/2010/main" val="29139283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4213-2138-B0AE-0B24-34D2AC412A25}"/>
              </a:ext>
            </a:extLst>
          </p:cNvPr>
          <p:cNvSpPr>
            <a:spLocks noGrp="1"/>
          </p:cNvSpPr>
          <p:nvPr>
            <p:ph type="title"/>
          </p:nvPr>
        </p:nvSpPr>
        <p:spPr>
          <a:xfrm>
            <a:off x="5525498" y="-211899"/>
            <a:ext cx="5761777" cy="1518047"/>
          </a:xfrm>
        </p:spPr>
        <p:txBody>
          <a:bodyPr/>
          <a:lstStyle/>
          <a:p>
            <a:pPr algn="ctr">
              <a:lnSpc>
                <a:spcPct val="100000"/>
              </a:lnSpc>
            </a:pPr>
            <a:r>
              <a:rPr lang="en-US" sz="3600" dirty="0">
                <a:latin typeface="Neue Haas Grotesk Display Pro" panose="020D0304030502050203" pitchFamily="34" charset="0"/>
              </a:rPr>
              <a:t>SB24-005: The Basics</a:t>
            </a:r>
          </a:p>
        </p:txBody>
      </p:sp>
      <p:sp>
        <p:nvSpPr>
          <p:cNvPr id="3" name="Content Placeholder 2">
            <a:extLst>
              <a:ext uri="{FF2B5EF4-FFF2-40B4-BE49-F238E27FC236}">
                <a16:creationId xmlns:a16="http://schemas.microsoft.com/office/drawing/2014/main" id="{8B9DB54B-9A6E-454F-5D2A-9A7E9D41087A}"/>
              </a:ext>
            </a:extLst>
          </p:cNvPr>
          <p:cNvSpPr>
            <a:spLocks noGrp="1"/>
          </p:cNvSpPr>
          <p:nvPr>
            <p:ph sz="half" idx="1"/>
          </p:nvPr>
        </p:nvSpPr>
        <p:spPr>
          <a:xfrm>
            <a:off x="5194966" y="1013540"/>
            <a:ext cx="6642295" cy="5368210"/>
          </a:xfrm>
        </p:spPr>
        <p:txBody>
          <a:bodyPr anchor="t">
            <a:normAutofit lnSpcReduction="10000"/>
          </a:bodyPr>
          <a:lstStyle/>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effectLst/>
                <a:latin typeface="+mn-lt"/>
                <a:ea typeface="Arial" panose="020B0604020202020204" pitchFamily="34" charset="0"/>
              </a:rPr>
              <a:t>Intent is to </a:t>
            </a:r>
            <a:r>
              <a:rPr lang="en-US" sz="2400" b="1" dirty="0">
                <a:effectLst/>
                <a:latin typeface="+mn-lt"/>
                <a:ea typeface="Arial" panose="020B0604020202020204" pitchFamily="34" charset="0"/>
              </a:rPr>
              <a:t>conserve water resources </a:t>
            </a:r>
            <a:r>
              <a:rPr lang="en-US" sz="2400" dirty="0">
                <a:effectLst/>
                <a:latin typeface="+mn-lt"/>
                <a:ea typeface="Arial" panose="020B0604020202020204" pitchFamily="34" charset="0"/>
              </a:rPr>
              <a:t>by reducing the amount of nonnative cool-season, high-water use grasses used in landscaping.</a:t>
            </a:r>
            <a:endParaRPr lang="en-US" sz="2400" dirty="0">
              <a:latin typeface="+mn-lt"/>
              <a:ea typeface="Arial" panose="020B0604020202020204" pitchFamily="34" charset="0"/>
            </a:endParaRP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effectLst/>
                <a:latin typeface="+mn-lt"/>
                <a:ea typeface="Arial" panose="020B0604020202020204" pitchFamily="34" charset="0"/>
              </a:rPr>
              <a:t>Prohibits </a:t>
            </a:r>
            <a:r>
              <a:rPr lang="en-US" sz="2400" b="1" dirty="0">
                <a:effectLst/>
                <a:latin typeface="+mn-lt"/>
                <a:ea typeface="Arial" panose="020B0604020202020204" pitchFamily="34" charset="0"/>
              </a:rPr>
              <a:t>nonfunctional turf</a:t>
            </a:r>
            <a:r>
              <a:rPr lang="en-US" sz="2400" dirty="0">
                <a:effectLst/>
                <a:latin typeface="+mn-lt"/>
                <a:ea typeface="Arial" panose="020B0604020202020204" pitchFamily="34" charset="0"/>
              </a:rPr>
              <a:t>, </a:t>
            </a:r>
            <a:r>
              <a:rPr lang="en-US" sz="2400" b="1" dirty="0">
                <a:effectLst/>
                <a:latin typeface="+mn-lt"/>
                <a:ea typeface="Arial" panose="020B0604020202020204" pitchFamily="34" charset="0"/>
              </a:rPr>
              <a:t>non-functional</a:t>
            </a:r>
            <a:r>
              <a:rPr lang="en-US" sz="2400" dirty="0">
                <a:effectLst/>
                <a:latin typeface="+mn-lt"/>
                <a:ea typeface="Arial" panose="020B0604020202020204" pitchFamily="34" charset="0"/>
              </a:rPr>
              <a:t> </a:t>
            </a:r>
            <a:r>
              <a:rPr lang="en-US" sz="2400" b="1" dirty="0">
                <a:effectLst/>
                <a:latin typeface="+mn-lt"/>
                <a:ea typeface="Arial" panose="020B0604020202020204" pitchFamily="34" charset="0"/>
              </a:rPr>
              <a:t>artificial turf*</a:t>
            </a:r>
            <a:r>
              <a:rPr lang="en-US" sz="2400" dirty="0">
                <a:effectLst/>
                <a:latin typeface="+mn-lt"/>
                <a:ea typeface="Arial" panose="020B0604020202020204" pitchFamily="34" charset="0"/>
              </a:rPr>
              <a:t>, and </a:t>
            </a:r>
            <a:r>
              <a:rPr lang="en-US" sz="2400" b="1" dirty="0">
                <a:effectLst/>
                <a:latin typeface="+mn-lt"/>
                <a:ea typeface="Arial" panose="020B0604020202020204" pitchFamily="34" charset="0"/>
              </a:rPr>
              <a:t>invasive species </a:t>
            </a:r>
            <a:endParaRPr lang="en-US" sz="2400" dirty="0">
              <a:latin typeface="+mn-lt"/>
              <a:ea typeface="Arial" panose="020B0604020202020204" pitchFamily="34" charset="0"/>
            </a:endParaRP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effectLst/>
                <a:latin typeface="+mn-lt"/>
                <a:ea typeface="Arial" panose="020B0604020202020204" pitchFamily="34" charset="0"/>
              </a:rPr>
              <a:t>Only applies to </a:t>
            </a:r>
            <a:r>
              <a:rPr lang="en-US" sz="2400" b="1" dirty="0">
                <a:effectLst/>
                <a:latin typeface="+mn-lt"/>
                <a:ea typeface="Arial" panose="020B0604020202020204" pitchFamily="34" charset="0"/>
              </a:rPr>
              <a:t>new development </a:t>
            </a:r>
            <a:r>
              <a:rPr lang="en-US" sz="2400" dirty="0">
                <a:effectLst/>
                <a:latin typeface="+mn-lt"/>
                <a:ea typeface="Arial" panose="020B0604020202020204" pitchFamily="34" charset="0"/>
              </a:rPr>
              <a:t>and </a:t>
            </a:r>
            <a:r>
              <a:rPr lang="en-US" sz="2400" b="1" dirty="0">
                <a:effectLst/>
                <a:latin typeface="+mn-lt"/>
                <a:ea typeface="Arial" panose="020B0604020202020204" pitchFamily="34" charset="0"/>
              </a:rPr>
              <a:t>redevelopment</a:t>
            </a:r>
            <a:r>
              <a:rPr lang="en-US" sz="2400" dirty="0">
                <a:effectLst/>
                <a:latin typeface="+mn-lt"/>
                <a:ea typeface="Arial" panose="020B0604020202020204" pitchFamily="34" charset="0"/>
              </a:rPr>
              <a:t>. </a:t>
            </a: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latin typeface="+mn-lt"/>
                <a:ea typeface="Arial" panose="020B0604020202020204" pitchFamily="34" charset="0"/>
              </a:rPr>
              <a:t>Focuses on </a:t>
            </a:r>
            <a:r>
              <a:rPr lang="en-US" sz="2400" b="1" dirty="0">
                <a:latin typeface="+mn-lt"/>
                <a:ea typeface="Arial" panose="020B0604020202020204" pitchFamily="34" charset="0"/>
              </a:rPr>
              <a:t>CII, HOA common spaces, rights of way</a:t>
            </a:r>
            <a:r>
              <a:rPr lang="en-US" sz="2400" dirty="0">
                <a:latin typeface="+mn-lt"/>
                <a:ea typeface="Arial" panose="020B0604020202020204" pitchFamily="34" charset="0"/>
              </a:rPr>
              <a:t>, </a:t>
            </a:r>
            <a:r>
              <a:rPr lang="en-US" sz="2400" b="1" dirty="0">
                <a:latin typeface="+mn-lt"/>
                <a:ea typeface="Arial" panose="020B0604020202020204" pitchFamily="34" charset="0"/>
              </a:rPr>
              <a:t>parking lots, medians, and similar</a:t>
            </a:r>
            <a:endParaRPr lang="en-US" sz="2400" b="1" dirty="0">
              <a:effectLst/>
              <a:latin typeface="+mn-lt"/>
              <a:ea typeface="Arial" panose="020B0604020202020204" pitchFamily="34" charset="0"/>
            </a:endParaRP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effectLst/>
                <a:latin typeface="+mn-lt"/>
                <a:ea typeface="Arial" panose="020B0604020202020204" pitchFamily="34" charset="0"/>
              </a:rPr>
              <a:t>Municipalities and counties must develop or amend their landscape codes to comply by </a:t>
            </a:r>
            <a:r>
              <a:rPr lang="en-US" sz="2400" b="1" dirty="0">
                <a:effectLst/>
                <a:latin typeface="+mn-lt"/>
                <a:ea typeface="Arial" panose="020B0604020202020204" pitchFamily="34" charset="0"/>
              </a:rPr>
              <a:t>January 1, 2026</a:t>
            </a:r>
          </a:p>
          <a:p>
            <a:pPr marR="0" lvl="0">
              <a:lnSpc>
                <a:spcPct val="115000"/>
              </a:lnSpc>
              <a:spcBef>
                <a:spcPts val="0"/>
              </a:spcBef>
              <a:spcAft>
                <a:spcPts val="0"/>
              </a:spcAft>
              <a:buClr>
                <a:schemeClr val="accent3"/>
              </a:buClr>
            </a:pPr>
            <a:endParaRPr lang="en-US" sz="1800" dirty="0">
              <a:latin typeface="+mn-lt"/>
              <a:ea typeface="Arial" panose="020B0604020202020204" pitchFamily="34" charset="0"/>
            </a:endParaRPr>
          </a:p>
          <a:p>
            <a:pPr marR="0" lvl="0">
              <a:lnSpc>
                <a:spcPct val="115000"/>
              </a:lnSpc>
              <a:spcBef>
                <a:spcPts val="0"/>
              </a:spcBef>
              <a:spcAft>
                <a:spcPts val="0"/>
              </a:spcAft>
              <a:buClr>
                <a:schemeClr val="accent3"/>
              </a:buClr>
            </a:pPr>
            <a:r>
              <a:rPr lang="en-US" sz="1800" dirty="0">
                <a:latin typeface="+mn-lt"/>
                <a:ea typeface="Arial" panose="020B0604020202020204" pitchFamily="34" charset="0"/>
              </a:rPr>
              <a:t>*HB1113 change</a:t>
            </a:r>
            <a:endParaRPr lang="en-US" sz="2400" dirty="0">
              <a:effectLst/>
              <a:latin typeface="+mn-lt"/>
              <a:ea typeface="Arial" panose="020B0604020202020204" pitchFamily="34" charset="0"/>
            </a:endParaRPr>
          </a:p>
        </p:txBody>
      </p:sp>
      <p:pic>
        <p:nvPicPr>
          <p:cNvPr id="6" name="Content Placeholder 5" descr="Sprinklers spraying water on a lawn&#10;&#10;Description automatically generated">
            <a:extLst>
              <a:ext uri="{FF2B5EF4-FFF2-40B4-BE49-F238E27FC236}">
                <a16:creationId xmlns:a16="http://schemas.microsoft.com/office/drawing/2014/main" id="{AE60AB61-A3E7-72F6-3DD7-47703CE24C5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9630"/>
          <a:stretch/>
        </p:blipFill>
        <p:spPr>
          <a:xfrm>
            <a:off x="0" y="0"/>
            <a:ext cx="4892040" cy="6589486"/>
          </a:xfrm>
        </p:spPr>
      </p:pic>
    </p:spTree>
    <p:extLst>
      <p:ext uri="{BB962C8B-B14F-4D97-AF65-F5344CB8AC3E}">
        <p14:creationId xmlns:p14="http://schemas.microsoft.com/office/powerpoint/2010/main" val="6933978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0D08C-B2DC-0B40-954F-6ABB2169A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48197-934D-6690-EDF3-42D74710C3F9}"/>
              </a:ext>
            </a:extLst>
          </p:cNvPr>
          <p:cNvSpPr>
            <a:spLocks noGrp="1"/>
          </p:cNvSpPr>
          <p:nvPr>
            <p:ph type="title"/>
          </p:nvPr>
        </p:nvSpPr>
        <p:spPr>
          <a:xfrm>
            <a:off x="5525498" y="-211899"/>
            <a:ext cx="5761777" cy="1518047"/>
          </a:xfrm>
        </p:spPr>
        <p:txBody>
          <a:bodyPr/>
          <a:lstStyle/>
          <a:p>
            <a:pPr algn="ctr">
              <a:lnSpc>
                <a:spcPct val="100000"/>
              </a:lnSpc>
            </a:pPr>
            <a:r>
              <a:rPr lang="en-US" sz="3600" dirty="0">
                <a:latin typeface="Neue Haas Grotesk Display Pro" panose="020D0304030502050203" pitchFamily="34" charset="0"/>
              </a:rPr>
              <a:t>HB25-1113: The Basics</a:t>
            </a:r>
          </a:p>
        </p:txBody>
      </p:sp>
      <p:sp>
        <p:nvSpPr>
          <p:cNvPr id="3" name="Content Placeholder 2">
            <a:extLst>
              <a:ext uri="{FF2B5EF4-FFF2-40B4-BE49-F238E27FC236}">
                <a16:creationId xmlns:a16="http://schemas.microsoft.com/office/drawing/2014/main" id="{AFB83381-4780-7078-714F-568067AF71AE}"/>
              </a:ext>
            </a:extLst>
          </p:cNvPr>
          <p:cNvSpPr>
            <a:spLocks noGrp="1"/>
          </p:cNvSpPr>
          <p:nvPr>
            <p:ph sz="half" idx="1"/>
          </p:nvPr>
        </p:nvSpPr>
        <p:spPr>
          <a:xfrm>
            <a:off x="4778478" y="1013540"/>
            <a:ext cx="6852306" cy="4649841"/>
          </a:xfrm>
        </p:spPr>
        <p:txBody>
          <a:bodyPr anchor="t">
            <a:normAutofit/>
          </a:bodyPr>
          <a:lstStyle/>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effectLst/>
                <a:latin typeface="+mn-lt"/>
                <a:ea typeface="Arial" panose="020B0604020202020204" pitchFamily="34" charset="0"/>
              </a:rPr>
              <a:t>Expands and </a:t>
            </a:r>
            <a:r>
              <a:rPr lang="en-US" sz="2400" dirty="0">
                <a:latin typeface="+mn-lt"/>
                <a:ea typeface="Arial" panose="020B0604020202020204" pitchFamily="34" charset="0"/>
              </a:rPr>
              <a:t>modifies SB24-005 requirements</a:t>
            </a: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latin typeface="+mn-lt"/>
                <a:ea typeface="Arial" panose="020B0604020202020204" pitchFamily="34" charset="0"/>
              </a:rPr>
              <a:t>SB5 prohibited all artificial turf. HB1113 changed to </a:t>
            </a:r>
            <a:r>
              <a:rPr lang="en-US" sz="2400" b="1" dirty="0">
                <a:latin typeface="+mn-lt"/>
                <a:ea typeface="Arial" panose="020B0604020202020204" pitchFamily="34" charset="0"/>
              </a:rPr>
              <a:t>prohibit only nonfunctional artificial turf by original SB5 January 1, 2026 implementation date.</a:t>
            </a:r>
          </a:p>
          <a:p>
            <a:pPr marL="342900" lvl="0" indent="-342900">
              <a:lnSpc>
                <a:spcPct val="115000"/>
              </a:lnSpc>
              <a:buClr>
                <a:schemeClr val="accent3"/>
              </a:buClr>
              <a:buFont typeface="Arial" panose="020B0604020202020204" pitchFamily="34" charset="0"/>
              <a:buChar char="•"/>
            </a:pPr>
            <a:r>
              <a:rPr lang="en-US" sz="2400" b="1" dirty="0">
                <a:ea typeface="Arial" panose="020B0604020202020204" pitchFamily="34" charset="0"/>
              </a:rPr>
              <a:t>by January 1, 2028,</a:t>
            </a:r>
            <a:r>
              <a:rPr lang="en-US" sz="2400" dirty="0">
                <a:ea typeface="Arial" panose="020B0604020202020204" pitchFamily="34" charset="0"/>
              </a:rPr>
              <a:t> </a:t>
            </a:r>
            <a:r>
              <a:rPr lang="en-US" sz="2400" b="1" dirty="0">
                <a:latin typeface="+mn-lt"/>
                <a:ea typeface="Arial" panose="020B0604020202020204" pitchFamily="34" charset="0"/>
              </a:rPr>
              <a:t>adds multifamily residential properties with more than 12 units</a:t>
            </a:r>
            <a:r>
              <a:rPr lang="en-US" sz="2400" dirty="0">
                <a:latin typeface="+mn-lt"/>
                <a:ea typeface="Arial" panose="020B0604020202020204" pitchFamily="34" charset="0"/>
              </a:rPr>
              <a:t> to properties SB5 requirements apply to</a:t>
            </a:r>
            <a:r>
              <a:rPr lang="en-US" sz="2400" b="1" dirty="0">
                <a:latin typeface="+mn-lt"/>
                <a:ea typeface="Arial" panose="020B0604020202020204" pitchFamily="34" charset="0"/>
              </a:rPr>
              <a:t>.</a:t>
            </a:r>
          </a:p>
          <a:p>
            <a:pPr marL="342900" marR="0" lvl="0" indent="-342900">
              <a:lnSpc>
                <a:spcPct val="115000"/>
              </a:lnSpc>
              <a:spcBef>
                <a:spcPts val="0"/>
              </a:spcBef>
              <a:spcAft>
                <a:spcPts val="0"/>
              </a:spcAft>
              <a:buClr>
                <a:schemeClr val="accent3"/>
              </a:buClr>
              <a:buFont typeface="Arial" panose="020B0604020202020204" pitchFamily="34" charset="0"/>
              <a:buChar char="•"/>
            </a:pPr>
            <a:r>
              <a:rPr lang="en-US" sz="2400" dirty="0">
                <a:latin typeface="+mn-lt"/>
                <a:ea typeface="Arial" panose="020B0604020202020204" pitchFamily="34" charset="0"/>
              </a:rPr>
              <a:t>Requires local governing entities to </a:t>
            </a:r>
            <a:r>
              <a:rPr lang="en-US" sz="2400" b="1" dirty="0">
                <a:latin typeface="+mn-lt"/>
                <a:ea typeface="Arial" panose="020B0604020202020204" pitchFamily="34" charset="0"/>
              </a:rPr>
              <a:t>regulate turf on all residential properties by January 1, 2028</a:t>
            </a:r>
            <a:r>
              <a:rPr lang="en-US" sz="2400" dirty="0">
                <a:latin typeface="+mn-lt"/>
                <a:ea typeface="Arial" panose="020B0604020202020204" pitchFamily="34" charset="0"/>
              </a:rPr>
              <a:t>, leaving it up to local entities to determine how.</a:t>
            </a:r>
          </a:p>
          <a:p>
            <a:pPr marR="0" lvl="0">
              <a:lnSpc>
                <a:spcPct val="115000"/>
              </a:lnSpc>
              <a:spcBef>
                <a:spcPts val="0"/>
              </a:spcBef>
              <a:spcAft>
                <a:spcPts val="0"/>
              </a:spcAft>
              <a:buClr>
                <a:schemeClr val="accent3"/>
              </a:buClr>
            </a:pPr>
            <a:endParaRPr lang="en-US" sz="1800" dirty="0">
              <a:latin typeface="+mn-lt"/>
              <a:ea typeface="Arial" panose="020B0604020202020204" pitchFamily="34" charset="0"/>
            </a:endParaRPr>
          </a:p>
        </p:txBody>
      </p:sp>
      <p:pic>
        <p:nvPicPr>
          <p:cNvPr id="7" name="Google Shape;1097;p24">
            <a:extLst>
              <a:ext uri="{FF2B5EF4-FFF2-40B4-BE49-F238E27FC236}">
                <a16:creationId xmlns:a16="http://schemas.microsoft.com/office/drawing/2014/main" id="{DA390D42-11BC-7538-5658-457862CE1278}"/>
              </a:ext>
            </a:extLst>
          </p:cNvPr>
          <p:cNvPicPr preferRelativeResize="0">
            <a:picLocks/>
          </p:cNvPicPr>
          <p:nvPr/>
        </p:nvPicPr>
        <p:blipFill rotWithShape="1">
          <a:blip r:embed="rId3">
            <a:alphaModFix/>
          </a:blip>
          <a:srcRect l="19801" r="32580"/>
          <a:stretch/>
        </p:blipFill>
        <p:spPr>
          <a:xfrm>
            <a:off x="0" y="0"/>
            <a:ext cx="4354285" cy="6601522"/>
          </a:xfrm>
          <a:prstGeom prst="rect">
            <a:avLst/>
          </a:prstGeom>
          <a:noFill/>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extLst>
      <p:ext uri="{BB962C8B-B14F-4D97-AF65-F5344CB8AC3E}">
        <p14:creationId xmlns:p14="http://schemas.microsoft.com/office/powerpoint/2010/main" val="207381644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4213-2138-B0AE-0B24-34D2AC412A25}"/>
              </a:ext>
            </a:extLst>
          </p:cNvPr>
          <p:cNvSpPr>
            <a:spLocks noGrp="1"/>
          </p:cNvSpPr>
          <p:nvPr>
            <p:ph type="title"/>
          </p:nvPr>
        </p:nvSpPr>
        <p:spPr>
          <a:xfrm>
            <a:off x="814387" y="134616"/>
            <a:ext cx="10739438" cy="1325563"/>
          </a:xfrm>
        </p:spPr>
        <p:txBody>
          <a:bodyPr/>
          <a:lstStyle/>
          <a:p>
            <a:pPr>
              <a:lnSpc>
                <a:spcPct val="100000"/>
              </a:lnSpc>
            </a:pPr>
            <a:r>
              <a:rPr lang="en-US" sz="3600" dirty="0">
                <a:latin typeface="Neue Haas Grotesk Display Pro" panose="020D0304030502050203" pitchFamily="34" charset="0"/>
              </a:rPr>
              <a:t>Development and Properties Regulated by SB5 </a:t>
            </a:r>
          </a:p>
        </p:txBody>
      </p:sp>
      <p:sp>
        <p:nvSpPr>
          <p:cNvPr id="4" name="Text Placeholder 3">
            <a:extLst>
              <a:ext uri="{FF2B5EF4-FFF2-40B4-BE49-F238E27FC236}">
                <a16:creationId xmlns:a16="http://schemas.microsoft.com/office/drawing/2014/main" id="{FD2C0DA3-D03A-AA9F-6739-2D4226BBB9E6}"/>
              </a:ext>
            </a:extLst>
          </p:cNvPr>
          <p:cNvSpPr>
            <a:spLocks noGrp="1"/>
          </p:cNvSpPr>
          <p:nvPr>
            <p:ph type="body" idx="1"/>
          </p:nvPr>
        </p:nvSpPr>
        <p:spPr>
          <a:xfrm>
            <a:off x="836612" y="1479230"/>
            <a:ext cx="5157787" cy="648969"/>
          </a:xfrm>
        </p:spPr>
        <p:txBody>
          <a:bodyPr>
            <a:noAutofit/>
          </a:bodyPr>
          <a:lstStyle/>
          <a:p>
            <a:pPr>
              <a:lnSpc>
                <a:spcPct val="100000"/>
              </a:lnSpc>
            </a:pPr>
            <a:r>
              <a:rPr lang="en-US" dirty="0"/>
              <a:t>New Development &amp; </a:t>
            </a:r>
          </a:p>
          <a:p>
            <a:pPr>
              <a:lnSpc>
                <a:spcPct val="100000"/>
              </a:lnSpc>
            </a:pPr>
            <a:r>
              <a:rPr lang="en-US" dirty="0"/>
              <a:t>Some Redevelopment</a:t>
            </a:r>
          </a:p>
        </p:txBody>
      </p:sp>
      <p:sp>
        <p:nvSpPr>
          <p:cNvPr id="5" name="Content Placeholder 4">
            <a:extLst>
              <a:ext uri="{FF2B5EF4-FFF2-40B4-BE49-F238E27FC236}">
                <a16:creationId xmlns:a16="http://schemas.microsoft.com/office/drawing/2014/main" id="{2B349542-B153-5416-A2CF-FF5AF6D2892A}"/>
              </a:ext>
            </a:extLst>
          </p:cNvPr>
          <p:cNvSpPr>
            <a:spLocks noGrp="1"/>
          </p:cNvSpPr>
          <p:nvPr>
            <p:ph sz="quarter" idx="4"/>
          </p:nvPr>
        </p:nvSpPr>
        <p:spPr>
          <a:xfrm>
            <a:off x="6172200" y="2147248"/>
            <a:ext cx="5183188" cy="3987800"/>
          </a:xfrm>
        </p:spPr>
        <p:txBody>
          <a:bodyPr anchor="t">
            <a:normAutofit lnSpcReduction="10000"/>
          </a:bodyPr>
          <a:lstStyle/>
          <a:p>
            <a:pPr marL="342900" marR="0" lvl="0" indent="-342900">
              <a:lnSpc>
                <a:spcPct val="110000"/>
              </a:lnSpc>
              <a:spcBef>
                <a:spcPts val="1200"/>
              </a:spcBef>
              <a:spcAft>
                <a:spcPts val="0"/>
              </a:spcAft>
              <a:buClr>
                <a:schemeClr val="accent3"/>
              </a:buClr>
              <a:buFont typeface="Symbol" panose="05050102010706020507" pitchFamily="18" charset="2"/>
              <a:buChar char=""/>
            </a:pPr>
            <a:r>
              <a:rPr lang="en-US" sz="2300" dirty="0">
                <a:latin typeface="+mn-lt"/>
                <a:ea typeface="Arial" panose="020B0604020202020204" pitchFamily="34" charset="0"/>
              </a:rPr>
              <a:t>C</a:t>
            </a:r>
            <a:r>
              <a:rPr lang="en-US" sz="2300" dirty="0">
                <a:effectLst/>
                <a:latin typeface="+mn-lt"/>
                <a:ea typeface="Arial" panose="020B0604020202020204" pitchFamily="34" charset="0"/>
              </a:rPr>
              <a:t>ommercial, institutional, or industrial property; </a:t>
            </a:r>
          </a:p>
          <a:p>
            <a:pPr marL="342900" marR="0" lvl="0" indent="-342900">
              <a:lnSpc>
                <a:spcPct val="110000"/>
              </a:lnSpc>
              <a:spcBef>
                <a:spcPts val="1200"/>
              </a:spcBef>
              <a:spcAft>
                <a:spcPts val="0"/>
              </a:spcAft>
              <a:buClr>
                <a:schemeClr val="accent3"/>
              </a:buClr>
              <a:buFont typeface="Symbol" panose="05050102010706020507" pitchFamily="18" charset="2"/>
              <a:buChar char=""/>
            </a:pPr>
            <a:r>
              <a:rPr lang="en-US" sz="2300" dirty="0">
                <a:latin typeface="+mn-lt"/>
                <a:ea typeface="Arial" panose="020B0604020202020204" pitchFamily="34" charset="0"/>
              </a:rPr>
              <a:t>C</a:t>
            </a:r>
            <a:r>
              <a:rPr lang="en-US" sz="2300" dirty="0">
                <a:effectLst/>
                <a:latin typeface="+mn-lt"/>
                <a:ea typeface="Arial" panose="020B0604020202020204" pitchFamily="34" charset="0"/>
              </a:rPr>
              <a:t>ommon interest community property; </a:t>
            </a:r>
          </a:p>
          <a:p>
            <a:pPr marL="342900" marR="0" lvl="0" indent="-342900">
              <a:lnSpc>
                <a:spcPct val="110000"/>
              </a:lnSpc>
              <a:spcBef>
                <a:spcPts val="1200"/>
              </a:spcBef>
              <a:spcAft>
                <a:spcPts val="0"/>
              </a:spcAft>
              <a:buClr>
                <a:schemeClr val="accent3"/>
              </a:buClr>
              <a:buFont typeface="Symbol" panose="05050102010706020507" pitchFamily="18" charset="2"/>
              <a:buChar char=""/>
            </a:pPr>
            <a:r>
              <a:rPr lang="en-US" sz="2300" dirty="0">
                <a:effectLst/>
                <a:latin typeface="+mn-lt"/>
                <a:ea typeface="Arial" panose="020B0604020202020204" pitchFamily="34" charset="0"/>
              </a:rPr>
              <a:t>Street right-of-way, parking lot, median, transportation corridor</a:t>
            </a:r>
            <a:r>
              <a:rPr lang="en-US" sz="2300" dirty="0">
                <a:latin typeface="+mn-lt"/>
                <a:ea typeface="Arial" panose="020B0604020202020204" pitchFamily="34" charset="0"/>
              </a:rPr>
              <a:t>, similar</a:t>
            </a:r>
            <a:r>
              <a:rPr lang="en-US" sz="2300" dirty="0">
                <a:effectLst/>
                <a:latin typeface="+mn-lt"/>
                <a:ea typeface="Arial" panose="020B0604020202020204" pitchFamily="34" charset="0"/>
              </a:rPr>
              <a:t>. </a:t>
            </a:r>
          </a:p>
          <a:p>
            <a:pPr marL="342900" marR="0" lvl="0" indent="-342900">
              <a:lnSpc>
                <a:spcPct val="110000"/>
              </a:lnSpc>
              <a:spcBef>
                <a:spcPts val="1200"/>
              </a:spcBef>
              <a:spcAft>
                <a:spcPts val="0"/>
              </a:spcAft>
              <a:buClr>
                <a:schemeClr val="accent3"/>
              </a:buClr>
              <a:buFont typeface="Symbol" panose="05050102010706020507" pitchFamily="18" charset="2"/>
              <a:buChar char=""/>
            </a:pPr>
            <a:r>
              <a:rPr lang="en-US" sz="2300" b="1" dirty="0">
                <a:effectLst/>
                <a:latin typeface="+mn-lt"/>
                <a:ea typeface="Arial" panose="020B0604020202020204" pitchFamily="34" charset="0"/>
              </a:rPr>
              <a:t>Does </a:t>
            </a:r>
            <a:r>
              <a:rPr lang="en-US" sz="2300" b="1" u="sng" dirty="0">
                <a:effectLst/>
                <a:latin typeface="+mn-lt"/>
                <a:ea typeface="Arial" panose="020B0604020202020204" pitchFamily="34" charset="0"/>
              </a:rPr>
              <a:t>not</a:t>
            </a:r>
            <a:r>
              <a:rPr lang="en-US" sz="2300" b="1" dirty="0">
                <a:effectLst/>
                <a:latin typeface="+mn-lt"/>
                <a:ea typeface="Arial" panose="020B0604020202020204" pitchFamily="34" charset="0"/>
              </a:rPr>
              <a:t> apply to residential properties*</a:t>
            </a:r>
          </a:p>
          <a:p>
            <a:pPr marR="0" lvl="0">
              <a:lnSpc>
                <a:spcPct val="110000"/>
              </a:lnSpc>
              <a:spcBef>
                <a:spcPts val="1800"/>
              </a:spcBef>
              <a:spcAft>
                <a:spcPts val="0"/>
              </a:spcAft>
              <a:buClr>
                <a:schemeClr val="accent3"/>
              </a:buClr>
            </a:pPr>
            <a:r>
              <a:rPr lang="en-US" sz="2300" dirty="0">
                <a:effectLst/>
                <a:latin typeface="+mn-lt"/>
                <a:ea typeface="Arial" panose="020B0604020202020204" pitchFamily="34" charset="0"/>
              </a:rPr>
              <a:t>     *HB1113 does</a:t>
            </a:r>
          </a:p>
          <a:p>
            <a:endParaRPr lang="en-US" dirty="0"/>
          </a:p>
        </p:txBody>
      </p:sp>
      <p:sp>
        <p:nvSpPr>
          <p:cNvPr id="6" name="Content Placeholder 5">
            <a:extLst>
              <a:ext uri="{FF2B5EF4-FFF2-40B4-BE49-F238E27FC236}">
                <a16:creationId xmlns:a16="http://schemas.microsoft.com/office/drawing/2014/main" id="{E93E8ED7-8283-80CB-8000-652EE511447B}"/>
              </a:ext>
            </a:extLst>
          </p:cNvPr>
          <p:cNvSpPr>
            <a:spLocks noGrp="1"/>
          </p:cNvSpPr>
          <p:nvPr>
            <p:ph sz="quarter" idx="10"/>
          </p:nvPr>
        </p:nvSpPr>
        <p:spPr>
          <a:xfrm>
            <a:off x="836613" y="2147248"/>
            <a:ext cx="5183188" cy="3987800"/>
          </a:xfrm>
        </p:spPr>
        <p:txBody>
          <a:bodyPr anchor="t">
            <a:normAutofit fontScale="47500" lnSpcReduction="20000"/>
          </a:bodyPr>
          <a:lstStyle/>
          <a:p>
            <a:pPr marL="342900" indent="-342900">
              <a:lnSpc>
                <a:spcPct val="130000"/>
              </a:lnSpc>
              <a:spcBef>
                <a:spcPts val="1200"/>
              </a:spcBef>
              <a:buClr>
                <a:schemeClr val="accent3"/>
              </a:buClr>
              <a:buFont typeface="Symbol" panose="05050102010706020507" pitchFamily="18" charset="2"/>
              <a:buChar char=""/>
            </a:pPr>
            <a:r>
              <a:rPr lang="en-US" sz="4200" b="1" dirty="0">
                <a:latin typeface="+mn-lt"/>
              </a:rPr>
              <a:t>New Development: </a:t>
            </a:r>
            <a:r>
              <a:rPr lang="en-US" sz="4200" dirty="0">
                <a:latin typeface="+mn-lt"/>
              </a:rPr>
              <a:t>new construction  requiring building or landscaping permit, plan check, or design review. </a:t>
            </a:r>
          </a:p>
          <a:p>
            <a:pPr marL="342900" indent="-342900">
              <a:lnSpc>
                <a:spcPct val="130000"/>
              </a:lnSpc>
              <a:spcBef>
                <a:spcPts val="1200"/>
              </a:spcBef>
              <a:buClr>
                <a:schemeClr val="accent3"/>
              </a:buClr>
              <a:buFont typeface="Symbol" panose="05050102010706020507" pitchFamily="18" charset="2"/>
              <a:buChar char=""/>
            </a:pPr>
            <a:r>
              <a:rPr lang="en-US" sz="4200" b="1" dirty="0">
                <a:latin typeface="+mn-lt"/>
              </a:rPr>
              <a:t>Redevelopment: </a:t>
            </a:r>
            <a:r>
              <a:rPr lang="en-US" sz="4200" dirty="0">
                <a:latin typeface="+mn-lt"/>
              </a:rPr>
              <a:t>construction that: requires building or landscaping permit, plan check, or design review; and disturbs more than 50% of total landscape area (SB5 only impacts disturbed area). </a:t>
            </a:r>
          </a:p>
          <a:p>
            <a:pPr marL="342900" indent="-342900">
              <a:lnSpc>
                <a:spcPct val="130000"/>
              </a:lnSpc>
              <a:spcBef>
                <a:spcPts val="1200"/>
              </a:spcBef>
              <a:buClr>
                <a:schemeClr val="accent3"/>
              </a:buClr>
              <a:buFont typeface="Symbol" panose="05050102010706020507" pitchFamily="18" charset="2"/>
              <a:buChar char=""/>
            </a:pPr>
            <a:r>
              <a:rPr lang="en-US" sz="4400" b="1" dirty="0">
                <a:ea typeface="Arial" panose="020B0604020202020204" pitchFamily="34" charset="0"/>
              </a:rPr>
              <a:t>Does </a:t>
            </a:r>
            <a:r>
              <a:rPr lang="en-US" sz="4400" b="1" u="sng" dirty="0">
                <a:ea typeface="Arial" panose="020B0604020202020204" pitchFamily="34" charset="0"/>
              </a:rPr>
              <a:t>not</a:t>
            </a:r>
            <a:r>
              <a:rPr lang="en-US" sz="4400" b="1" dirty="0">
                <a:ea typeface="Arial" panose="020B0604020202020204" pitchFamily="34" charset="0"/>
              </a:rPr>
              <a:t> require turf removal</a:t>
            </a:r>
            <a:endParaRPr lang="en-US" dirty="0"/>
          </a:p>
        </p:txBody>
      </p:sp>
      <p:sp>
        <p:nvSpPr>
          <p:cNvPr id="8" name="Text Placeholder 7">
            <a:extLst>
              <a:ext uri="{FF2B5EF4-FFF2-40B4-BE49-F238E27FC236}">
                <a16:creationId xmlns:a16="http://schemas.microsoft.com/office/drawing/2014/main" id="{B88D8E44-0785-BD41-C800-56CE0EBC3009}"/>
              </a:ext>
            </a:extLst>
          </p:cNvPr>
          <p:cNvSpPr>
            <a:spLocks noGrp="1"/>
          </p:cNvSpPr>
          <p:nvPr>
            <p:ph type="body" idx="11"/>
          </p:nvPr>
        </p:nvSpPr>
        <p:spPr>
          <a:xfrm>
            <a:off x="6172200" y="1479229"/>
            <a:ext cx="5157787" cy="648969"/>
          </a:xfrm>
        </p:spPr>
        <p:txBody>
          <a:bodyPr/>
          <a:lstStyle/>
          <a:p>
            <a:r>
              <a:rPr lang="en-US" dirty="0"/>
              <a:t>Properties</a:t>
            </a:r>
          </a:p>
        </p:txBody>
      </p:sp>
    </p:spTree>
    <p:extLst>
      <p:ext uri="{BB962C8B-B14F-4D97-AF65-F5344CB8AC3E}">
        <p14:creationId xmlns:p14="http://schemas.microsoft.com/office/powerpoint/2010/main" val="14029020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EA652-827A-8A62-E3FD-B0F6989B9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F0B5C-9F53-4D93-1487-BC2055E538CF}"/>
              </a:ext>
            </a:extLst>
          </p:cNvPr>
          <p:cNvSpPr>
            <a:spLocks noGrp="1"/>
          </p:cNvSpPr>
          <p:nvPr>
            <p:ph type="title"/>
          </p:nvPr>
        </p:nvSpPr>
        <p:spPr>
          <a:xfrm>
            <a:off x="433388" y="102624"/>
            <a:ext cx="7567612" cy="1069975"/>
          </a:xfrm>
        </p:spPr>
        <p:txBody>
          <a:bodyPr/>
          <a:lstStyle/>
          <a:p>
            <a:pPr>
              <a:lnSpc>
                <a:spcPct val="100000"/>
              </a:lnSpc>
            </a:pPr>
            <a:r>
              <a:rPr lang="en-US" sz="3600" dirty="0">
                <a:latin typeface="Neue Haas Grotesk Display Pro" panose="020D0304030502050203" pitchFamily="34" charset="0"/>
              </a:rPr>
              <a:t>What’s </a:t>
            </a:r>
            <a:r>
              <a:rPr lang="en-US" sz="3600" u="sng" dirty="0">
                <a:latin typeface="Neue Haas Grotesk Display Pro" panose="020D0304030502050203" pitchFamily="34" charset="0"/>
              </a:rPr>
              <a:t>Prohibited</a:t>
            </a:r>
            <a:r>
              <a:rPr lang="en-US" sz="3600" dirty="0">
                <a:latin typeface="Neue Haas Grotesk Display Pro" panose="020D0304030502050203" pitchFamily="34" charset="0"/>
              </a:rPr>
              <a:t> Under SB24-005</a:t>
            </a:r>
          </a:p>
        </p:txBody>
      </p:sp>
      <p:pic>
        <p:nvPicPr>
          <p:cNvPr id="22" name="Picture Placeholder 21" descr="A two straight roads with grass and trees&#10;&#10;AI-generated content may be incorrect.">
            <a:extLst>
              <a:ext uri="{FF2B5EF4-FFF2-40B4-BE49-F238E27FC236}">
                <a16:creationId xmlns:a16="http://schemas.microsoft.com/office/drawing/2014/main" id="{9C258048-9840-1AA7-3409-3A9B146BC1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3140" r="13140"/>
          <a:stretch>
            <a:fillRect/>
          </a:stretch>
        </p:blipFill>
        <p:spPr>
          <a:xfrm>
            <a:off x="433388" y="1721381"/>
            <a:ext cx="5051616" cy="4567763"/>
          </a:xfrm>
        </p:spPr>
      </p:pic>
      <p:sp>
        <p:nvSpPr>
          <p:cNvPr id="26" name="Text Placeholder 25">
            <a:extLst>
              <a:ext uri="{FF2B5EF4-FFF2-40B4-BE49-F238E27FC236}">
                <a16:creationId xmlns:a16="http://schemas.microsoft.com/office/drawing/2014/main" id="{18AFEF9D-B89E-9B11-2CC4-E3475F3A70BC}"/>
              </a:ext>
            </a:extLst>
          </p:cNvPr>
          <p:cNvSpPr>
            <a:spLocks noGrp="1"/>
          </p:cNvSpPr>
          <p:nvPr>
            <p:ph type="body" sz="half" idx="2"/>
          </p:nvPr>
        </p:nvSpPr>
        <p:spPr>
          <a:xfrm>
            <a:off x="5791199" y="2200275"/>
            <a:ext cx="5553075" cy="3609976"/>
          </a:xfrm>
        </p:spPr>
        <p:txBody>
          <a:bodyPr>
            <a:noAutofit/>
          </a:bodyPr>
          <a:lstStyle/>
          <a:p>
            <a:pPr marL="342900" indent="-342900">
              <a:lnSpc>
                <a:spcPct val="110000"/>
              </a:lnSpc>
              <a:spcBef>
                <a:spcPts val="1200"/>
              </a:spcBef>
              <a:buClr>
                <a:schemeClr val="accent3"/>
              </a:buClr>
              <a:buFont typeface="Symbol" panose="05050102010706020507" pitchFamily="18" charset="2"/>
              <a:buChar char=""/>
            </a:pPr>
            <a:r>
              <a:rPr lang="en-US" sz="2300" b="1" dirty="0">
                <a:latin typeface="+mn-lt"/>
              </a:rPr>
              <a:t>Invasive plants </a:t>
            </a:r>
            <a:r>
              <a:rPr lang="en-US" sz="2300" dirty="0">
                <a:latin typeface="+mn-lt"/>
              </a:rPr>
              <a:t>(i.e., noxious weeds)</a:t>
            </a:r>
          </a:p>
          <a:p>
            <a:pPr marL="342900" indent="-342900">
              <a:lnSpc>
                <a:spcPct val="110000"/>
              </a:lnSpc>
              <a:spcBef>
                <a:spcPts val="1200"/>
              </a:spcBef>
              <a:buClr>
                <a:schemeClr val="accent3"/>
              </a:buClr>
              <a:buFont typeface="Symbol" panose="05050102010706020507" pitchFamily="18" charset="2"/>
              <a:buChar char=""/>
            </a:pPr>
            <a:r>
              <a:rPr lang="en-US" sz="2300" b="1" dirty="0">
                <a:latin typeface="+mn-lt"/>
              </a:rPr>
              <a:t>Nonfunctional turf &amp; nonfunctional artificial turf*</a:t>
            </a:r>
            <a:r>
              <a:rPr lang="en-US" sz="2300" dirty="0">
                <a:latin typeface="+mn-lt"/>
              </a:rPr>
              <a:t>: turf/artificial turf that receives little, if any, use, primarily serves an aesthetic purpose, and could be replaced with landscaping that adheres to water-wise landscaping principles without adversely impacting quality of life or landscape functionality </a:t>
            </a:r>
          </a:p>
          <a:p>
            <a:pPr>
              <a:lnSpc>
                <a:spcPct val="110000"/>
              </a:lnSpc>
              <a:spcBef>
                <a:spcPts val="1600"/>
              </a:spcBef>
              <a:buClr>
                <a:schemeClr val="accent3"/>
              </a:buClr>
            </a:pPr>
            <a:r>
              <a:rPr lang="en-US" sz="2000" dirty="0">
                <a:latin typeface="+mn-lt"/>
              </a:rPr>
              <a:t>*HB1113 defined nonfunctional and functional artificial turf.</a:t>
            </a:r>
          </a:p>
        </p:txBody>
      </p:sp>
    </p:spTree>
    <p:extLst>
      <p:ext uri="{BB962C8B-B14F-4D97-AF65-F5344CB8AC3E}">
        <p14:creationId xmlns:p14="http://schemas.microsoft.com/office/powerpoint/2010/main" val="299783665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20329-15A2-22A2-AFFB-74D40BBD02C5}"/>
            </a:ext>
          </a:extLst>
        </p:cNvPr>
        <p:cNvGrpSpPr/>
        <p:nvPr/>
      </p:nvGrpSpPr>
      <p:grpSpPr>
        <a:xfrm>
          <a:off x="0" y="0"/>
          <a:ext cx="0" cy="0"/>
          <a:chOff x="0" y="0"/>
          <a:chExt cx="0" cy="0"/>
        </a:xfrm>
      </p:grpSpPr>
      <p:pic>
        <p:nvPicPr>
          <p:cNvPr id="5" name="Picture Placeholder 16" descr="A football field at night&#10;&#10;AI-generated content may be incorrect.">
            <a:extLst>
              <a:ext uri="{FF2B5EF4-FFF2-40B4-BE49-F238E27FC236}">
                <a16:creationId xmlns:a16="http://schemas.microsoft.com/office/drawing/2014/main" id="{42B7486C-A59B-AF82-0CC5-9AE823A48639}"/>
              </a:ext>
            </a:extLst>
          </p:cNvPr>
          <p:cNvPicPr>
            <a:picLocks noChangeAspect="1"/>
          </p:cNvPicPr>
          <p:nvPr/>
        </p:nvPicPr>
        <p:blipFill>
          <a:blip r:embed="rId3">
            <a:extLst>
              <a:ext uri="{28A0092B-C50C-407E-A947-70E740481C1C}">
                <a14:useLocalDpi xmlns:a14="http://schemas.microsoft.com/office/drawing/2010/main" val="0"/>
              </a:ext>
            </a:extLst>
          </a:blip>
          <a:srcRect l="18892" r="18892"/>
          <a:stretch/>
        </p:blipFill>
        <p:spPr>
          <a:xfrm>
            <a:off x="255422" y="1457325"/>
            <a:ext cx="3030703" cy="2740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2" name="Title 1">
            <a:extLst>
              <a:ext uri="{FF2B5EF4-FFF2-40B4-BE49-F238E27FC236}">
                <a16:creationId xmlns:a16="http://schemas.microsoft.com/office/drawing/2014/main" id="{99A3EABE-87B0-E723-AE7A-57E4965EECA1}"/>
              </a:ext>
            </a:extLst>
          </p:cNvPr>
          <p:cNvSpPr>
            <a:spLocks noGrp="1"/>
          </p:cNvSpPr>
          <p:nvPr>
            <p:ph type="title"/>
          </p:nvPr>
        </p:nvSpPr>
        <p:spPr>
          <a:xfrm>
            <a:off x="433388" y="113242"/>
            <a:ext cx="7567612" cy="1069975"/>
          </a:xfrm>
        </p:spPr>
        <p:txBody>
          <a:bodyPr/>
          <a:lstStyle/>
          <a:p>
            <a:pPr>
              <a:lnSpc>
                <a:spcPct val="100000"/>
              </a:lnSpc>
            </a:pPr>
            <a:r>
              <a:rPr lang="en-US" sz="3600" dirty="0">
                <a:latin typeface="Neue Haas Grotesk Display Pro" panose="020D0304030502050203" pitchFamily="34" charset="0"/>
              </a:rPr>
              <a:t>What’s </a:t>
            </a:r>
            <a:r>
              <a:rPr lang="en-US" sz="3600" u="sng" dirty="0">
                <a:latin typeface="Neue Haas Grotesk Display Pro" panose="020D0304030502050203" pitchFamily="34" charset="0"/>
              </a:rPr>
              <a:t>Allowed</a:t>
            </a:r>
            <a:r>
              <a:rPr lang="en-US" sz="3600" dirty="0">
                <a:latin typeface="Neue Haas Grotesk Display Pro" panose="020D0304030502050203" pitchFamily="34" charset="0"/>
              </a:rPr>
              <a:t> Under SB24-005</a:t>
            </a:r>
          </a:p>
        </p:txBody>
      </p:sp>
      <p:sp>
        <p:nvSpPr>
          <p:cNvPr id="26" name="Text Placeholder 25">
            <a:extLst>
              <a:ext uri="{FF2B5EF4-FFF2-40B4-BE49-F238E27FC236}">
                <a16:creationId xmlns:a16="http://schemas.microsoft.com/office/drawing/2014/main" id="{D4E9B020-1D08-320F-7F1B-8163A31BF3DE}"/>
              </a:ext>
            </a:extLst>
          </p:cNvPr>
          <p:cNvSpPr>
            <a:spLocks noGrp="1"/>
          </p:cNvSpPr>
          <p:nvPr>
            <p:ph type="body" sz="half" idx="2"/>
          </p:nvPr>
        </p:nvSpPr>
        <p:spPr>
          <a:xfrm>
            <a:off x="3476625" y="1328212"/>
            <a:ext cx="7273925" cy="4936454"/>
          </a:xfrm>
        </p:spPr>
        <p:txBody>
          <a:bodyPr>
            <a:noAutofit/>
          </a:bodyPr>
          <a:lstStyle/>
          <a:p>
            <a:pPr marR="0" lvl="0">
              <a:lnSpc>
                <a:spcPct val="115000"/>
              </a:lnSpc>
              <a:spcBef>
                <a:spcPts val="0"/>
              </a:spcBef>
              <a:spcAft>
                <a:spcPts val="0"/>
              </a:spcAft>
              <a:buClr>
                <a:schemeClr val="accent3"/>
              </a:buClr>
            </a:pPr>
            <a:r>
              <a:rPr lang="en-US" sz="2000" b="1" dirty="0">
                <a:latin typeface="+mn-lt"/>
                <a:ea typeface="Arial" panose="020B0604020202020204" pitchFamily="34" charset="0"/>
              </a:rPr>
              <a:t>Functional Areas </a:t>
            </a:r>
          </a:p>
          <a:p>
            <a:pPr marL="800100" lvl="1" indent="-342900">
              <a:lnSpc>
                <a:spcPct val="115000"/>
              </a:lnSpc>
              <a:buClr>
                <a:schemeClr val="accent3"/>
              </a:buClr>
              <a:buFont typeface="Symbol" panose="05050102010706020507" pitchFamily="18" charset="2"/>
              <a:buChar char=""/>
            </a:pPr>
            <a:r>
              <a:rPr lang="en-US" sz="2000" b="1" dirty="0">
                <a:latin typeface="+mn-lt"/>
                <a:ea typeface="Arial" panose="020B0604020202020204" pitchFamily="34" charset="0"/>
              </a:rPr>
              <a:t>Functional turf &amp; functional artificial turf</a:t>
            </a:r>
            <a:r>
              <a:rPr lang="en-US" sz="2000" dirty="0">
                <a:latin typeface="+mn-lt"/>
                <a:ea typeface="Arial" panose="020B0604020202020204" pitchFamily="34" charset="0"/>
              </a:rPr>
              <a:t>: turf that is located in a recreational use area or other space that is regularly used for civic, community, or recreational purposes, which may include playgrounds; sports fields; picnic grounds; amphitheaters; portions of parks; and the playing areas of golf courses, such as driving ranges, chipping and putting greens, tee boxes, greens, fairways, and roughs</a:t>
            </a:r>
          </a:p>
          <a:p>
            <a:pPr>
              <a:lnSpc>
                <a:spcPct val="115000"/>
              </a:lnSpc>
              <a:buClr>
                <a:schemeClr val="accent3"/>
              </a:buClr>
            </a:pPr>
            <a:r>
              <a:rPr lang="en-US" sz="2000" b="1" dirty="0">
                <a:latin typeface="+mn-lt"/>
              </a:rPr>
              <a:t>Anywhere</a:t>
            </a:r>
            <a:endParaRPr lang="en-US" sz="2000" dirty="0">
              <a:latin typeface="+mn-lt"/>
            </a:endParaRPr>
          </a:p>
          <a:p>
            <a:pPr marL="800100" lvl="1" indent="-342900">
              <a:lnSpc>
                <a:spcPct val="115000"/>
              </a:lnSpc>
              <a:buClr>
                <a:schemeClr val="accent3"/>
              </a:buClr>
              <a:buFont typeface="Symbol" panose="05050102010706020507" pitchFamily="18" charset="2"/>
              <a:buChar char=""/>
            </a:pPr>
            <a:r>
              <a:rPr lang="en-US" sz="2000" dirty="0">
                <a:latin typeface="+mn-lt"/>
              </a:rPr>
              <a:t>Any grass sod or seed that is a “</a:t>
            </a:r>
            <a:r>
              <a:rPr lang="en-US" sz="2000" b="1" dirty="0">
                <a:latin typeface="+mn-lt"/>
              </a:rPr>
              <a:t>native plant or has been hybridized for arid conditions”</a:t>
            </a:r>
          </a:p>
          <a:p>
            <a:pPr marL="800100" lvl="1" indent="-342900">
              <a:lnSpc>
                <a:spcPct val="115000"/>
              </a:lnSpc>
              <a:buClr>
                <a:schemeClr val="accent3"/>
              </a:buClr>
              <a:buFont typeface="Symbol" panose="05050102010706020507" pitchFamily="18" charset="2"/>
              <a:buChar char=""/>
            </a:pPr>
            <a:r>
              <a:rPr lang="en-US" sz="2000" dirty="0">
                <a:latin typeface="+mn-lt"/>
              </a:rPr>
              <a:t>Landscaping that adheres to “</a:t>
            </a:r>
            <a:r>
              <a:rPr lang="en-US" sz="2000" b="1" dirty="0">
                <a:latin typeface="+mn-lt"/>
              </a:rPr>
              <a:t>water-wise landscaping </a:t>
            </a:r>
            <a:r>
              <a:rPr lang="en-US" sz="2000" dirty="0">
                <a:latin typeface="+mn-lt"/>
              </a:rPr>
              <a:t>principles without adversely impacting quality of life or landscape functionality” </a:t>
            </a:r>
          </a:p>
        </p:txBody>
      </p:sp>
    </p:spTree>
    <p:extLst>
      <p:ext uri="{BB962C8B-B14F-4D97-AF65-F5344CB8AC3E}">
        <p14:creationId xmlns:p14="http://schemas.microsoft.com/office/powerpoint/2010/main" val="220273218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54423-FD0F-B159-508A-B41B2D1B5107}"/>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37DD7DD-B95A-DF42-E201-A97D8730C895}"/>
              </a:ext>
            </a:extLst>
          </p:cNvPr>
          <p:cNvGraphicFramePr>
            <a:graphicFrameLocks noGrp="1"/>
          </p:cNvGraphicFramePr>
          <p:nvPr>
            <p:extLst>
              <p:ext uri="{D42A27DB-BD31-4B8C-83A1-F6EECF244321}">
                <p14:modId xmlns:p14="http://schemas.microsoft.com/office/powerpoint/2010/main" val="165736787"/>
              </p:ext>
            </p:extLst>
          </p:nvPr>
        </p:nvGraphicFramePr>
        <p:xfrm>
          <a:off x="1088744" y="1960737"/>
          <a:ext cx="9875520" cy="3479800"/>
        </p:xfrm>
        <a:graphic>
          <a:graphicData uri="http://schemas.openxmlformats.org/drawingml/2006/table">
            <a:tbl>
              <a:tblPr firstRow="1" bandRow="1">
                <a:tableStyleId>{69012ECD-51FC-41F1-AA8D-1B2483CD663E}</a:tableStyleId>
              </a:tblPr>
              <a:tblGrid>
                <a:gridCol w="1554480">
                  <a:extLst>
                    <a:ext uri="{9D8B030D-6E8A-4147-A177-3AD203B41FA5}">
                      <a16:colId xmlns:a16="http://schemas.microsoft.com/office/drawing/2014/main" val="1253287898"/>
                    </a:ext>
                  </a:extLst>
                </a:gridCol>
                <a:gridCol w="640080">
                  <a:extLst>
                    <a:ext uri="{9D8B030D-6E8A-4147-A177-3AD203B41FA5}">
                      <a16:colId xmlns:a16="http://schemas.microsoft.com/office/drawing/2014/main" val="2880822583"/>
                    </a:ext>
                  </a:extLst>
                </a:gridCol>
                <a:gridCol w="640080">
                  <a:extLst>
                    <a:ext uri="{9D8B030D-6E8A-4147-A177-3AD203B41FA5}">
                      <a16:colId xmlns:a16="http://schemas.microsoft.com/office/drawing/2014/main" val="1481591482"/>
                    </a:ext>
                  </a:extLst>
                </a:gridCol>
                <a:gridCol w="640080">
                  <a:extLst>
                    <a:ext uri="{9D8B030D-6E8A-4147-A177-3AD203B41FA5}">
                      <a16:colId xmlns:a16="http://schemas.microsoft.com/office/drawing/2014/main" val="3723022276"/>
                    </a:ext>
                  </a:extLst>
                </a:gridCol>
                <a:gridCol w="640080">
                  <a:extLst>
                    <a:ext uri="{9D8B030D-6E8A-4147-A177-3AD203B41FA5}">
                      <a16:colId xmlns:a16="http://schemas.microsoft.com/office/drawing/2014/main" val="955765564"/>
                    </a:ext>
                  </a:extLst>
                </a:gridCol>
                <a:gridCol w="640080">
                  <a:extLst>
                    <a:ext uri="{9D8B030D-6E8A-4147-A177-3AD203B41FA5}">
                      <a16:colId xmlns:a16="http://schemas.microsoft.com/office/drawing/2014/main" val="2229299516"/>
                    </a:ext>
                  </a:extLst>
                </a:gridCol>
                <a:gridCol w="640080">
                  <a:extLst>
                    <a:ext uri="{9D8B030D-6E8A-4147-A177-3AD203B41FA5}">
                      <a16:colId xmlns:a16="http://schemas.microsoft.com/office/drawing/2014/main" val="3505133512"/>
                    </a:ext>
                  </a:extLst>
                </a:gridCol>
                <a:gridCol w="640080">
                  <a:extLst>
                    <a:ext uri="{9D8B030D-6E8A-4147-A177-3AD203B41FA5}">
                      <a16:colId xmlns:a16="http://schemas.microsoft.com/office/drawing/2014/main" val="3798161642"/>
                    </a:ext>
                  </a:extLst>
                </a:gridCol>
                <a:gridCol w="640080">
                  <a:extLst>
                    <a:ext uri="{9D8B030D-6E8A-4147-A177-3AD203B41FA5}">
                      <a16:colId xmlns:a16="http://schemas.microsoft.com/office/drawing/2014/main" val="4022284581"/>
                    </a:ext>
                  </a:extLst>
                </a:gridCol>
                <a:gridCol w="640080">
                  <a:extLst>
                    <a:ext uri="{9D8B030D-6E8A-4147-A177-3AD203B41FA5}">
                      <a16:colId xmlns:a16="http://schemas.microsoft.com/office/drawing/2014/main" val="192326428"/>
                    </a:ext>
                  </a:extLst>
                </a:gridCol>
                <a:gridCol w="640080">
                  <a:extLst>
                    <a:ext uri="{9D8B030D-6E8A-4147-A177-3AD203B41FA5}">
                      <a16:colId xmlns:a16="http://schemas.microsoft.com/office/drawing/2014/main" val="1167178629"/>
                    </a:ext>
                  </a:extLst>
                </a:gridCol>
                <a:gridCol w="640080">
                  <a:extLst>
                    <a:ext uri="{9D8B030D-6E8A-4147-A177-3AD203B41FA5}">
                      <a16:colId xmlns:a16="http://schemas.microsoft.com/office/drawing/2014/main" val="3758001117"/>
                    </a:ext>
                  </a:extLst>
                </a:gridCol>
                <a:gridCol w="640080">
                  <a:extLst>
                    <a:ext uri="{9D8B030D-6E8A-4147-A177-3AD203B41FA5}">
                      <a16:colId xmlns:a16="http://schemas.microsoft.com/office/drawing/2014/main" val="1256090685"/>
                    </a:ext>
                  </a:extLst>
                </a:gridCol>
                <a:gridCol w="640080">
                  <a:extLst>
                    <a:ext uri="{9D8B030D-6E8A-4147-A177-3AD203B41FA5}">
                      <a16:colId xmlns:a16="http://schemas.microsoft.com/office/drawing/2014/main" val="2708921486"/>
                    </a:ext>
                  </a:extLst>
                </a:gridCol>
              </a:tblGrid>
              <a:tr h="370840">
                <a:tc>
                  <a:txBody>
                    <a:bodyPr/>
                    <a:lstStyle/>
                    <a:p>
                      <a:endParaRPr lang="en-US" sz="1800" b="1" dirty="0"/>
                    </a:p>
                  </a:txBody>
                  <a:tcPr/>
                </a:tc>
                <a:tc>
                  <a:txBody>
                    <a:bodyPr/>
                    <a:lstStyle/>
                    <a:p>
                      <a:r>
                        <a:rPr lang="en-US" sz="1800" dirty="0"/>
                        <a:t>Dec</a:t>
                      </a:r>
                    </a:p>
                  </a:txBody>
                  <a:tcPr/>
                </a:tc>
                <a:tc>
                  <a:txBody>
                    <a:bodyPr/>
                    <a:lstStyle/>
                    <a:p>
                      <a:r>
                        <a:rPr lang="en-US" sz="1800" dirty="0"/>
                        <a:t>Jan</a:t>
                      </a:r>
                    </a:p>
                  </a:txBody>
                  <a:tcPr/>
                </a:tc>
                <a:tc>
                  <a:txBody>
                    <a:bodyPr/>
                    <a:lstStyle/>
                    <a:p>
                      <a:r>
                        <a:rPr lang="en-US" sz="1800" dirty="0"/>
                        <a:t>Feb</a:t>
                      </a:r>
                    </a:p>
                  </a:txBody>
                  <a:tcPr/>
                </a:tc>
                <a:tc>
                  <a:txBody>
                    <a:bodyPr/>
                    <a:lstStyle/>
                    <a:p>
                      <a:r>
                        <a:rPr lang="en-US" sz="1800" dirty="0"/>
                        <a:t>Mar</a:t>
                      </a:r>
                    </a:p>
                  </a:txBody>
                  <a:tcPr/>
                </a:tc>
                <a:tc>
                  <a:txBody>
                    <a:bodyPr/>
                    <a:lstStyle/>
                    <a:p>
                      <a:r>
                        <a:rPr lang="en-US" sz="1800" dirty="0"/>
                        <a:t>Apr</a:t>
                      </a:r>
                    </a:p>
                  </a:txBody>
                  <a:tcPr/>
                </a:tc>
                <a:tc>
                  <a:txBody>
                    <a:bodyPr/>
                    <a:lstStyle/>
                    <a:p>
                      <a:r>
                        <a:rPr lang="en-US" sz="1800" dirty="0"/>
                        <a:t>May</a:t>
                      </a:r>
                    </a:p>
                  </a:txBody>
                  <a:tcPr/>
                </a:tc>
                <a:tc>
                  <a:txBody>
                    <a:bodyPr/>
                    <a:lstStyle/>
                    <a:p>
                      <a:r>
                        <a:rPr lang="en-US" sz="1800" dirty="0"/>
                        <a:t>Jun</a:t>
                      </a:r>
                    </a:p>
                  </a:txBody>
                  <a:tcPr/>
                </a:tc>
                <a:tc>
                  <a:txBody>
                    <a:bodyPr/>
                    <a:lstStyle/>
                    <a:p>
                      <a:r>
                        <a:rPr lang="en-US" sz="1800" dirty="0"/>
                        <a:t>Jul</a:t>
                      </a:r>
                    </a:p>
                  </a:txBody>
                  <a:tcPr/>
                </a:tc>
                <a:tc>
                  <a:txBody>
                    <a:bodyPr/>
                    <a:lstStyle/>
                    <a:p>
                      <a:r>
                        <a:rPr lang="en-US" sz="1800" dirty="0"/>
                        <a:t>Aug</a:t>
                      </a:r>
                    </a:p>
                  </a:txBody>
                  <a:tcPr/>
                </a:tc>
                <a:tc>
                  <a:txBody>
                    <a:bodyPr/>
                    <a:lstStyle/>
                    <a:p>
                      <a:r>
                        <a:rPr lang="en-US" sz="1800" dirty="0"/>
                        <a:t>Sep</a:t>
                      </a:r>
                    </a:p>
                  </a:txBody>
                  <a:tcPr/>
                </a:tc>
                <a:tc>
                  <a:txBody>
                    <a:bodyPr/>
                    <a:lstStyle/>
                    <a:p>
                      <a:r>
                        <a:rPr lang="en-US" sz="1800" dirty="0"/>
                        <a:t>Oct</a:t>
                      </a:r>
                    </a:p>
                  </a:txBody>
                  <a:tcPr/>
                </a:tc>
                <a:tc>
                  <a:txBody>
                    <a:bodyPr/>
                    <a:lstStyle/>
                    <a:p>
                      <a:r>
                        <a:rPr lang="en-US" sz="1800" dirty="0"/>
                        <a:t>Nov</a:t>
                      </a:r>
                    </a:p>
                  </a:txBody>
                  <a:tcPr/>
                </a:tc>
                <a:tc>
                  <a:txBody>
                    <a:bodyPr/>
                    <a:lstStyle/>
                    <a:p>
                      <a:r>
                        <a:rPr lang="en-US" sz="1800" dirty="0"/>
                        <a:t>Dec</a:t>
                      </a:r>
                    </a:p>
                  </a:txBody>
                  <a:tcPr/>
                </a:tc>
                <a:extLst>
                  <a:ext uri="{0D108BD9-81ED-4DB2-BD59-A6C34878D82A}">
                    <a16:rowId xmlns:a16="http://schemas.microsoft.com/office/drawing/2014/main" val="527111186"/>
                  </a:ext>
                </a:extLst>
              </a:tr>
              <a:tr h="370840">
                <a:tc>
                  <a:txBody>
                    <a:bodyPr/>
                    <a:lstStyle/>
                    <a:p>
                      <a:r>
                        <a:rPr lang="en-US" sz="1800" b="1" dirty="0"/>
                        <a:t>Technical Advisory Committee</a:t>
                      </a:r>
                    </a:p>
                  </a:txBody>
                  <a:tcPr/>
                </a:tc>
                <a:tc>
                  <a:txBody>
                    <a:bodyPr/>
                    <a:lstStyle/>
                    <a:p>
                      <a:endParaRPr lang="en-US" sz="1800" dirty="0"/>
                    </a:p>
                  </a:txBody>
                  <a:tcPr>
                    <a:noFill/>
                  </a:tcPr>
                </a:tc>
                <a:tc>
                  <a:txBody>
                    <a:bodyPr/>
                    <a:lstStyle/>
                    <a:p>
                      <a:endParaRPr lang="en-US" sz="1800" dirty="0"/>
                    </a:p>
                  </a:txBody>
                  <a:tcPr>
                    <a:noFill/>
                  </a:tcPr>
                </a:tc>
                <a:tc>
                  <a:txBody>
                    <a:bodyPr/>
                    <a:lstStyle/>
                    <a:p>
                      <a:endParaRPr lang="en-US" sz="1800" dirty="0"/>
                    </a:p>
                  </a:txBody>
                  <a:tcPr>
                    <a:solidFill>
                      <a:schemeClr val="bg1">
                        <a:lumMod val="50000"/>
                      </a:schemeClr>
                    </a:solidFill>
                  </a:tcPr>
                </a:tc>
                <a:tc>
                  <a:txBody>
                    <a:bodyPr/>
                    <a:lstStyle/>
                    <a:p>
                      <a:endParaRPr lang="en-US" sz="1800" dirty="0"/>
                    </a:p>
                  </a:txBody>
                  <a:tcPr>
                    <a:noFill/>
                  </a:tcPr>
                </a:tc>
                <a:tc>
                  <a:txBody>
                    <a:bodyPr/>
                    <a:lstStyle/>
                    <a:p>
                      <a:endParaRPr lang="en-US" sz="1800" dirty="0"/>
                    </a:p>
                  </a:txBody>
                  <a:tcPr>
                    <a:solidFill>
                      <a:schemeClr val="bg1">
                        <a:lumMod val="50000"/>
                      </a:schemeClr>
                    </a:solidFill>
                  </a:tcPr>
                </a:tc>
                <a:tc>
                  <a:txBody>
                    <a:bodyPr/>
                    <a:lstStyle/>
                    <a:p>
                      <a:endParaRPr lang="en-US" sz="1800" dirty="0"/>
                    </a:p>
                  </a:txBody>
                  <a:tcPr/>
                </a:tc>
                <a:tc>
                  <a:txBody>
                    <a:bodyPr/>
                    <a:lstStyle/>
                    <a:p>
                      <a:endParaRPr lang="en-US" sz="1800" dirty="0"/>
                    </a:p>
                  </a:txBody>
                  <a:tcPr>
                    <a:solidFill>
                      <a:schemeClr val="bg1">
                        <a:lumMod val="50000"/>
                      </a:schemeClr>
                    </a:solidFill>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solidFill>
                      <a:schemeClr val="bg1">
                        <a:lumMod val="50000"/>
                      </a:schemeClr>
                    </a:solidFill>
                  </a:tcPr>
                </a:tc>
                <a:tc>
                  <a:txBody>
                    <a:bodyPr/>
                    <a:lstStyle/>
                    <a:p>
                      <a:endParaRPr lang="en-US" sz="1800" dirty="0"/>
                    </a:p>
                  </a:txBody>
                  <a:tcPr/>
                </a:tc>
                <a:extLst>
                  <a:ext uri="{0D108BD9-81ED-4DB2-BD59-A6C34878D82A}">
                    <a16:rowId xmlns:a16="http://schemas.microsoft.com/office/drawing/2014/main" val="1749357693"/>
                  </a:ext>
                </a:extLst>
              </a:tr>
              <a:tr h="370840">
                <a:tc>
                  <a:txBody>
                    <a:bodyPr/>
                    <a:lstStyle/>
                    <a:p>
                      <a:r>
                        <a:rPr lang="en-US" sz="1800" b="1" dirty="0"/>
                        <a:t>Community Survey</a:t>
                      </a:r>
                    </a:p>
                  </a:txBody>
                  <a:tcPr/>
                </a:tc>
                <a:tc>
                  <a:txBody>
                    <a:bodyPr/>
                    <a:lstStyle/>
                    <a:p>
                      <a:endParaRPr lang="en-US" sz="1800" dirty="0"/>
                    </a:p>
                  </a:txBody>
                  <a:tcPr>
                    <a:solidFill>
                      <a:schemeClr val="accent2"/>
                    </a:solidFill>
                  </a:tcPr>
                </a:tc>
                <a:tc>
                  <a:txBody>
                    <a:bodyPr/>
                    <a:lstStyle/>
                    <a:p>
                      <a:endParaRPr lang="en-US" sz="1800" dirty="0"/>
                    </a:p>
                  </a:txBody>
                  <a:tcPr>
                    <a:solidFill>
                      <a:schemeClr val="accent2"/>
                    </a:solidFill>
                  </a:tcPr>
                </a:tc>
                <a:tc>
                  <a:txBody>
                    <a:bodyPr/>
                    <a:lstStyle/>
                    <a:p>
                      <a:endParaRPr lang="en-US" sz="1800" dirty="0"/>
                    </a:p>
                  </a:txBody>
                  <a:tcPr>
                    <a:solidFill>
                      <a:schemeClr val="accent2"/>
                    </a:solidFill>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4286198981"/>
                  </a:ext>
                </a:extLst>
              </a:tr>
              <a:tr h="370840">
                <a:tc>
                  <a:txBody>
                    <a:bodyPr/>
                    <a:lstStyle/>
                    <a:p>
                      <a:r>
                        <a:rPr lang="en-US" sz="1800" b="1" dirty="0"/>
                        <a:t>Develop Resources</a:t>
                      </a:r>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solidFill>
                      <a:schemeClr val="accent4"/>
                    </a:solidFill>
                  </a:tcPr>
                </a:tc>
                <a:tc>
                  <a:txBody>
                    <a:bodyPr/>
                    <a:lstStyle/>
                    <a:p>
                      <a:endParaRPr lang="en-US" sz="1800" dirty="0"/>
                    </a:p>
                  </a:txBody>
                  <a:tcPr>
                    <a:solidFill>
                      <a:schemeClr val="accent4"/>
                    </a:solidFill>
                  </a:tcPr>
                </a:tc>
                <a:tc>
                  <a:txBody>
                    <a:bodyPr/>
                    <a:lstStyle/>
                    <a:p>
                      <a:endParaRPr lang="en-US" sz="1800" dirty="0"/>
                    </a:p>
                  </a:txBody>
                  <a:tcPr>
                    <a:solidFill>
                      <a:schemeClr val="accent4"/>
                    </a:solidFill>
                  </a:tcPr>
                </a:tc>
                <a:tc>
                  <a:txBody>
                    <a:bodyPr/>
                    <a:lstStyle/>
                    <a:p>
                      <a:endParaRPr lang="en-US" sz="1800" dirty="0"/>
                    </a:p>
                  </a:txBody>
                  <a:tcPr>
                    <a:solidFill>
                      <a:schemeClr val="accent4"/>
                    </a:solidFill>
                  </a:tcPr>
                </a:tc>
                <a:tc>
                  <a:txBody>
                    <a:bodyPr/>
                    <a:lstStyle/>
                    <a:p>
                      <a:endParaRPr lang="en-US" sz="1800" dirty="0"/>
                    </a:p>
                  </a:txBody>
                  <a:tcPr>
                    <a:solidFill>
                      <a:schemeClr val="accent4"/>
                    </a:solidFill>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1942080429"/>
                  </a:ext>
                </a:extLst>
              </a:tr>
              <a:tr h="370840">
                <a:tc>
                  <a:txBody>
                    <a:bodyPr/>
                    <a:lstStyle/>
                    <a:p>
                      <a:r>
                        <a:rPr lang="en-US" sz="1800" b="1" dirty="0"/>
                        <a:t>Share with and Educate Communities</a:t>
                      </a:r>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tc>
                  <a:txBody>
                    <a:bodyPr/>
                    <a:lstStyle/>
                    <a:p>
                      <a:endParaRPr lang="en-US" sz="1800" dirty="0"/>
                    </a:p>
                  </a:txBody>
                  <a:tcPr>
                    <a:solidFill>
                      <a:schemeClr val="accent3"/>
                    </a:solidFill>
                  </a:tcPr>
                </a:tc>
                <a:extLst>
                  <a:ext uri="{0D108BD9-81ED-4DB2-BD59-A6C34878D82A}">
                    <a16:rowId xmlns:a16="http://schemas.microsoft.com/office/drawing/2014/main" val="2060308180"/>
                  </a:ext>
                </a:extLst>
              </a:tr>
            </a:tbl>
          </a:graphicData>
        </a:graphic>
      </p:graphicFrame>
      <p:sp>
        <p:nvSpPr>
          <p:cNvPr id="3" name="Title 2">
            <a:extLst>
              <a:ext uri="{FF2B5EF4-FFF2-40B4-BE49-F238E27FC236}">
                <a16:creationId xmlns:a16="http://schemas.microsoft.com/office/drawing/2014/main" id="{DF835D4B-169C-FEA1-49C8-45F3AFE87786}"/>
              </a:ext>
            </a:extLst>
          </p:cNvPr>
          <p:cNvSpPr>
            <a:spLocks noGrp="1"/>
          </p:cNvSpPr>
          <p:nvPr>
            <p:ph type="title"/>
          </p:nvPr>
        </p:nvSpPr>
        <p:spPr>
          <a:xfrm>
            <a:off x="1088744" y="372689"/>
            <a:ext cx="9697719" cy="1518047"/>
          </a:xfrm>
        </p:spPr>
        <p:txBody>
          <a:bodyPr>
            <a:noAutofit/>
          </a:bodyPr>
          <a:lstStyle/>
          <a:p>
            <a:pPr>
              <a:lnSpc>
                <a:spcPct val="100000"/>
              </a:lnSpc>
            </a:pPr>
            <a:r>
              <a:rPr lang="en-US" sz="5400" dirty="0"/>
              <a:t>SB5 Implementation Assistance Project</a:t>
            </a:r>
          </a:p>
        </p:txBody>
      </p:sp>
      <p:pic>
        <p:nvPicPr>
          <p:cNvPr id="6" name="Picture 2" descr="Home | DNR CWCB">
            <a:extLst>
              <a:ext uri="{FF2B5EF4-FFF2-40B4-BE49-F238E27FC236}">
                <a16:creationId xmlns:a16="http://schemas.microsoft.com/office/drawing/2014/main" id="{67869096-97E5-F371-0B44-C7CE051F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32" y="5654947"/>
            <a:ext cx="3244718" cy="79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2880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3620-9832-066D-0E64-D10D5277769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2534BD-6A77-C9C0-0006-98CBCD5A5059}"/>
              </a:ext>
            </a:extLst>
          </p:cNvPr>
          <p:cNvSpPr>
            <a:spLocks noGrp="1"/>
          </p:cNvSpPr>
          <p:nvPr>
            <p:ph idx="1"/>
          </p:nvPr>
        </p:nvSpPr>
        <p:spPr/>
        <p:txBody>
          <a:bodyPr>
            <a:normAutofit fontScale="92500" lnSpcReduction="20000"/>
          </a:bodyPr>
          <a:lstStyle/>
          <a:p>
            <a:pPr marL="571500" indent="-571500">
              <a:buFont typeface="Arial" panose="020B0604020202020204" pitchFamily="34" charset="0"/>
              <a:buChar char="•"/>
            </a:pPr>
            <a:r>
              <a:rPr lang="en-US" dirty="0"/>
              <a:t>SB5 Fact Sheet</a:t>
            </a:r>
          </a:p>
          <a:p>
            <a:pPr marL="571500" indent="-571500">
              <a:buFont typeface="Arial" panose="020B0604020202020204" pitchFamily="34" charset="0"/>
              <a:buChar char="•"/>
            </a:pPr>
            <a:r>
              <a:rPr lang="en-US" dirty="0"/>
              <a:t>Definitions library</a:t>
            </a:r>
          </a:p>
          <a:p>
            <a:pPr marL="571500" indent="-571500">
              <a:buFont typeface="Arial" panose="020B0604020202020204" pitchFamily="34" charset="0"/>
              <a:buChar char="•"/>
            </a:pPr>
            <a:r>
              <a:rPr lang="en-US" dirty="0"/>
              <a:t>Examples of “compliant” codes</a:t>
            </a:r>
          </a:p>
          <a:p>
            <a:pPr marL="571500" indent="-571500">
              <a:buFont typeface="Arial" panose="020B0604020202020204" pitchFamily="34" charset="0"/>
              <a:buChar char="•"/>
            </a:pPr>
            <a:r>
              <a:rPr lang="en-US" dirty="0"/>
              <a:t>Strategies for plan review and enforcement</a:t>
            </a:r>
          </a:p>
          <a:p>
            <a:pPr marL="571500" indent="-571500">
              <a:buFont typeface="Arial" panose="020B0604020202020204" pitchFamily="34" charset="0"/>
              <a:buChar char="•"/>
            </a:pPr>
            <a:r>
              <a:rPr lang="en-US" dirty="0"/>
              <a:t>Resources for what landscape material is allowed</a:t>
            </a:r>
          </a:p>
          <a:p>
            <a:pPr marL="571500" indent="-571500">
              <a:buFont typeface="Arial" panose="020B0604020202020204" pitchFamily="34" charset="0"/>
              <a:buChar char="•"/>
            </a:pPr>
            <a:r>
              <a:rPr lang="en-US" dirty="0"/>
              <a:t>Educational materials for developers </a:t>
            </a:r>
          </a:p>
          <a:p>
            <a:pPr marL="571500" indent="-5715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74973E5A-49C2-B2B1-B2A0-DDD2A2892680}"/>
              </a:ext>
            </a:extLst>
          </p:cNvPr>
          <p:cNvSpPr>
            <a:spLocks noGrp="1"/>
          </p:cNvSpPr>
          <p:nvPr>
            <p:ph type="title"/>
          </p:nvPr>
        </p:nvSpPr>
        <p:spPr/>
        <p:txBody>
          <a:bodyPr>
            <a:noAutofit/>
          </a:bodyPr>
          <a:lstStyle/>
          <a:p>
            <a:r>
              <a:rPr lang="en-US" sz="4000" dirty="0"/>
              <a:t>What Did We Hear? Resource Needs</a:t>
            </a:r>
          </a:p>
        </p:txBody>
      </p:sp>
    </p:spTree>
    <p:extLst>
      <p:ext uri="{BB962C8B-B14F-4D97-AF65-F5344CB8AC3E}">
        <p14:creationId xmlns:p14="http://schemas.microsoft.com/office/powerpoint/2010/main" val="49152738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6F99-4350-F0B4-A45B-AC026D7FF7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E3F173-C577-04BB-17D8-5333A471C39B}"/>
              </a:ext>
            </a:extLst>
          </p:cNvPr>
          <p:cNvSpPr>
            <a:spLocks noGrp="1"/>
          </p:cNvSpPr>
          <p:nvPr>
            <p:ph idx="1"/>
          </p:nvPr>
        </p:nvSpPr>
        <p:spPr>
          <a:xfrm>
            <a:off x="1021080" y="1345962"/>
            <a:ext cx="10896600" cy="4313491"/>
          </a:xfrm>
        </p:spPr>
        <p:txBody>
          <a:bodyPr>
            <a:noAutofit/>
          </a:bodyPr>
          <a:lstStyle/>
          <a:p>
            <a:pPr marL="742950" indent="-742950">
              <a:lnSpc>
                <a:spcPct val="130000"/>
              </a:lnSpc>
              <a:buFont typeface="Arial" panose="020B0604020202020204" pitchFamily="34" charset="0"/>
              <a:buChar char="•"/>
            </a:pPr>
            <a:r>
              <a:rPr lang="en-US" sz="3500" dirty="0"/>
              <a:t>Updated SB5 Fact Sheet </a:t>
            </a:r>
            <a:r>
              <a:rPr lang="en-US" sz="2800" dirty="0"/>
              <a:t>(reflects relevant HB1113 changes)</a:t>
            </a:r>
            <a:endParaRPr lang="en-US" sz="3500" dirty="0"/>
          </a:p>
          <a:p>
            <a:pPr marL="742950" indent="-742950">
              <a:lnSpc>
                <a:spcPct val="130000"/>
              </a:lnSpc>
              <a:buFont typeface="Arial" panose="020B0604020202020204" pitchFamily="34" charset="0"/>
              <a:buChar char="•"/>
            </a:pPr>
            <a:r>
              <a:rPr lang="en-US" sz="3500" dirty="0"/>
              <a:t>Key Considerations Guide</a:t>
            </a:r>
          </a:p>
          <a:p>
            <a:pPr marL="742950" indent="-742950">
              <a:lnSpc>
                <a:spcPct val="130000"/>
              </a:lnSpc>
              <a:buFont typeface="Arial" panose="020B0604020202020204" pitchFamily="34" charset="0"/>
              <a:buChar char="•"/>
            </a:pPr>
            <a:r>
              <a:rPr lang="en-US" sz="3500" dirty="0"/>
              <a:t>Compliant Code Matrix</a:t>
            </a:r>
          </a:p>
          <a:p>
            <a:pPr marL="742950" indent="-742950">
              <a:lnSpc>
                <a:spcPct val="130000"/>
              </a:lnSpc>
              <a:buFont typeface="Arial" panose="020B0604020202020204" pitchFamily="34" charset="0"/>
              <a:buChar char="•"/>
            </a:pPr>
            <a:r>
              <a:rPr lang="en-US" sz="3500" dirty="0"/>
              <a:t>Grasses and Plants Guide</a:t>
            </a:r>
          </a:p>
          <a:p>
            <a:pPr>
              <a:lnSpc>
                <a:spcPct val="130000"/>
              </a:lnSpc>
            </a:pPr>
            <a:r>
              <a:rPr lang="en-US" sz="3500" i="1" dirty="0"/>
              <a:t>Currently evaluating additional resource needs</a:t>
            </a:r>
          </a:p>
        </p:txBody>
      </p:sp>
      <p:sp>
        <p:nvSpPr>
          <p:cNvPr id="3" name="Title 2">
            <a:extLst>
              <a:ext uri="{FF2B5EF4-FFF2-40B4-BE49-F238E27FC236}">
                <a16:creationId xmlns:a16="http://schemas.microsoft.com/office/drawing/2014/main" id="{AB7DCEF3-51F1-5366-450D-1FE07D62E5A9}"/>
              </a:ext>
            </a:extLst>
          </p:cNvPr>
          <p:cNvSpPr>
            <a:spLocks noGrp="1"/>
          </p:cNvSpPr>
          <p:nvPr>
            <p:ph type="title"/>
          </p:nvPr>
        </p:nvSpPr>
        <p:spPr/>
        <p:txBody>
          <a:bodyPr>
            <a:noAutofit/>
          </a:bodyPr>
          <a:lstStyle/>
          <a:p>
            <a:r>
              <a:rPr lang="en-US" sz="4400" dirty="0"/>
              <a:t>Priority Resources - </a:t>
            </a:r>
            <a:r>
              <a:rPr lang="en-US" sz="3600" dirty="0"/>
              <a:t>available this month</a:t>
            </a:r>
            <a:endParaRPr lang="en-US" sz="4400" dirty="0"/>
          </a:p>
        </p:txBody>
      </p:sp>
    </p:spTree>
    <p:extLst>
      <p:ext uri="{BB962C8B-B14F-4D97-AF65-F5344CB8AC3E}">
        <p14:creationId xmlns:p14="http://schemas.microsoft.com/office/powerpoint/2010/main" val="3672037892"/>
      </p:ext>
    </p:extLst>
  </p:cSld>
  <p:clrMapOvr>
    <a:masterClrMapping/>
  </p:clrMapOvr>
  <p:transition spd="slow">
    <p:fade/>
  </p:transition>
</p:sld>
</file>

<file path=ppt/theme/theme1.xml><?xml version="1.0" encoding="utf-8"?>
<a:theme xmlns:a="http://schemas.openxmlformats.org/drawingml/2006/main" name="WRA New Branding">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RA 2023 BRANDING">
      <a:majorFont>
        <a:latin typeface="Neue Haas Grotesk Display Pro"/>
        <a:ea typeface=""/>
        <a:cs typeface=""/>
      </a:majorFont>
      <a:minorFont>
        <a:latin typeface="Calibri"/>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F27C7D9D-6E2C-4C5C-9895-CB2EFCA4E765}" vid="{385AC313-B76B-436A-94AF-7BCB2960D4E6}"/>
    </a:ext>
  </a:extLst>
</a:theme>
</file>

<file path=ppt/theme/theme2.xml><?xml version="1.0" encoding="utf-8"?>
<a:theme xmlns:a="http://schemas.openxmlformats.org/drawingml/2006/main" name="1_WRA New Branding">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RA 2023 BRANDING">
      <a:majorFont>
        <a:latin typeface="Neue Haas Grotesk Display Pro"/>
        <a:ea typeface=""/>
        <a:cs typeface=""/>
      </a:majorFont>
      <a:minorFont>
        <a:latin typeface="Calibri"/>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56A9E896-7F6B-40EB-AAB4-F63FEC8AC5DC}"/>
    </a:ext>
  </a:extLst>
</a:theme>
</file>

<file path=ppt/theme/theme3.xml><?xml version="1.0" encoding="utf-8"?>
<a:theme xmlns:a="http://schemas.openxmlformats.org/drawingml/2006/main" name="1_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F27C7D9D-6E2C-4C5C-9895-CB2EFCA4E765}" vid="{3C82BC3F-FC83-4473-9479-7E7282D8DE8E}"/>
    </a:ext>
  </a:extLst>
</a:theme>
</file>

<file path=ppt/theme/theme4.xml><?xml version="1.0" encoding="utf-8"?>
<a:theme xmlns:a="http://schemas.openxmlformats.org/drawingml/2006/main" name="2_WRA New Branding">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RA 2023 BRANDING">
      <a:majorFont>
        <a:latin typeface="Neue Haas Grotesk Display Pro"/>
        <a:ea typeface=""/>
        <a:cs typeface=""/>
      </a:majorFont>
      <a:minorFont>
        <a:latin typeface="Calibri"/>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B4782F22-FBB1-413B-B6CC-68983147192A}" vid="{37E44269-A761-46F1-A617-818F6624A579}"/>
    </a:ext>
  </a:extLst>
</a:theme>
</file>

<file path=ppt/theme/theme5.xml><?xml version="1.0" encoding="utf-8"?>
<a:theme xmlns:a="http://schemas.openxmlformats.org/drawingml/2006/main" name="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B4782F22-FBB1-413B-B6CC-68983147192A}" vid="{874BD6E2-03A3-4CDE-A48A-D4208C6BD349}"/>
    </a:ext>
  </a:extLst>
</a:theme>
</file>

<file path=ppt/theme/theme6.xml><?xml version="1.0" encoding="utf-8"?>
<a:theme xmlns:a="http://schemas.openxmlformats.org/drawingml/2006/main" name="2_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5F74E4A2-269E-45E8-BC7C-E1AA7E6792E5}" vid="{60EEC436-7A05-40BD-8362-1AF48185028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B3F6B6AEE0A4E955EFD7C71C4A2BC" ma:contentTypeVersion="16" ma:contentTypeDescription="Create a new document." ma:contentTypeScope="" ma:versionID="0775a2b4d2f693f3e94b4314b0d696a7">
  <xsd:schema xmlns:xsd="http://www.w3.org/2001/XMLSchema" xmlns:xs="http://www.w3.org/2001/XMLSchema" xmlns:p="http://schemas.microsoft.com/office/2006/metadata/properties" xmlns:ns2="34f6b590-059a-472f-bda7-5b041ebf233d" xmlns:ns3="c20e3d03-a323-42ac-ac0b-9292da58bdde" targetNamespace="http://schemas.microsoft.com/office/2006/metadata/properties" ma:root="true" ma:fieldsID="3c3488c70fba8d2b40274c372b0fc15d" ns2:_="" ns3:_="">
    <xsd:import namespace="34f6b590-059a-472f-bda7-5b041ebf233d"/>
    <xsd:import namespace="c20e3d03-a323-42ac-ac0b-9292da58bdd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6b590-059a-472f-bda7-5b041ebf23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6645929-e136-445d-a601-ee1ae25cb60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e3d03-a323-42ac-ac0b-9292da58bdd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f0c8ff-cd1c-4887-9ce6-9211ab8c8004}" ma:internalName="TaxCatchAll" ma:showField="CatchAllData" ma:web="c20e3d03-a323-42ac-ac0b-9292da58bdd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0e3d03-a323-42ac-ac0b-9292da58bdde" xsi:nil="true"/>
    <lcf76f155ced4ddcb4097134ff3c332f xmlns="34f6b590-059a-472f-bda7-5b041ebf23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98D397-3C35-4D4A-8989-9E2CB89EA9B7}">
  <ds:schemaRefs>
    <ds:schemaRef ds:uri="34f6b590-059a-472f-bda7-5b041ebf233d"/>
    <ds:schemaRef ds:uri="c20e3d03-a323-42ac-ac0b-9292da58bd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E408DE-B4EE-476D-B2DF-A03F91FE371E}">
  <ds:schemaRefs>
    <ds:schemaRef ds:uri="http://schemas.microsoft.com/sharepoint/v3/contenttype/forms"/>
  </ds:schemaRefs>
</ds:datastoreItem>
</file>

<file path=customXml/itemProps3.xml><?xml version="1.0" encoding="utf-8"?>
<ds:datastoreItem xmlns:ds="http://schemas.openxmlformats.org/officeDocument/2006/customXml" ds:itemID="{95E582A8-888B-4DD4-8419-2A54F9FFFB83}">
  <ds:schemaRefs>
    <ds:schemaRef ds:uri="34f6b590-059a-472f-bda7-5b041ebf233d"/>
    <ds:schemaRef ds:uri="c20e3d03-a323-42ac-ac0b-9292da58bd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159</TotalTime>
  <Words>1294</Words>
  <Application>Microsoft Office PowerPoint</Application>
  <PresentationFormat>Widescreen</PresentationFormat>
  <Paragraphs>176</Paragraphs>
  <Slides>18</Slides>
  <Notes>18</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18</vt:i4>
      </vt:variant>
    </vt:vector>
  </HeadingPairs>
  <TitlesOfParts>
    <vt:vector size="39" baseType="lpstr">
      <vt:lpstr>Aptos</vt:lpstr>
      <vt:lpstr>Arial</vt:lpstr>
      <vt:lpstr>Calibri</vt:lpstr>
      <vt:lpstr>Courier New</vt:lpstr>
      <vt:lpstr>Neue Haas Grotesk Display Pro</vt:lpstr>
      <vt:lpstr>Neue Haas Grotesk Display Pro 15 Ultra Thin</vt:lpstr>
      <vt:lpstr>Neue Haas Grotesk Display Pro 25 Thin</vt:lpstr>
      <vt:lpstr>Neue Haas Grotesk Display Pro 55 Roman</vt:lpstr>
      <vt:lpstr>Neue Haas Grotesk Display Pro 65 Medium</vt:lpstr>
      <vt:lpstr>Neue Haas Grotesk Display Pro 75 Bold</vt:lpstr>
      <vt:lpstr>NeueHaasGroteskDisp Pro</vt:lpstr>
      <vt:lpstr>NeueHaasGroteskDisp Pro Md</vt:lpstr>
      <vt:lpstr>Segoe UI</vt:lpstr>
      <vt:lpstr>Symbol</vt:lpstr>
      <vt:lpstr>Wingdings</vt:lpstr>
      <vt:lpstr>WRA New Branding</vt:lpstr>
      <vt:lpstr>1_WRA New Branding</vt:lpstr>
      <vt:lpstr>1_White_Background_Content</vt:lpstr>
      <vt:lpstr>2_WRA New Branding</vt:lpstr>
      <vt:lpstr>White_Background_Content</vt:lpstr>
      <vt:lpstr>2_White_Background_Content</vt:lpstr>
      <vt:lpstr>PowerPoint Presentation</vt:lpstr>
      <vt:lpstr>SB24-005: The Basics</vt:lpstr>
      <vt:lpstr>HB25-1113: The Basics</vt:lpstr>
      <vt:lpstr>Development and Properties Regulated by SB5 </vt:lpstr>
      <vt:lpstr>What’s Prohibited Under SB24-005</vt:lpstr>
      <vt:lpstr>What’s Allowed Under SB24-005</vt:lpstr>
      <vt:lpstr>SB5 Implementation Assistance Project</vt:lpstr>
      <vt:lpstr>What Did We Hear? Resource Needs</vt:lpstr>
      <vt:lpstr>Priority Resources - available this month</vt:lpstr>
      <vt:lpstr>SB5 Fact Sheet</vt:lpstr>
      <vt:lpstr>Resources Created and In Development </vt:lpstr>
      <vt:lpstr>Key Considerations Guide</vt:lpstr>
      <vt:lpstr>Compliant Code Matrix Overview</vt:lpstr>
      <vt:lpstr>City of Aurora</vt:lpstr>
      <vt:lpstr>Grasses and Plants Guide Overview</vt:lpstr>
      <vt:lpstr>Interested in implementation resources?  Scan the QR Code or click on “SB5 Compliance” on WRA’s  Community Landscape Transformation Hub </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Lindsay Rogers</dc:creator>
  <cp:lastModifiedBy>Laura Belanger</cp:lastModifiedBy>
  <cp:revision>1</cp:revision>
  <dcterms:created xsi:type="dcterms:W3CDTF">2024-09-09T18:22:02Z</dcterms:created>
  <dcterms:modified xsi:type="dcterms:W3CDTF">2025-06-17T14:33:59Z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0x010100D59B3F6B6AEE0A4E955EFD7C71C4A2BC</vt:lpwstr>
  </property>
  <property fmtid="{D5CDD505-2E9C-101B-9397-08002B2CF9AE}" pid="3" name="MediaServiceImageTags">
    <vt:lpwstr/>
  </property>
</Properties>
</file>