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  <p:sldMasterId id="2147483752" r:id="rId2"/>
    <p:sldMasterId id="2147483807" r:id="rId3"/>
    <p:sldMasterId id="2147483837" r:id="rId4"/>
  </p:sldMasterIdLst>
  <p:notesMasterIdLst>
    <p:notesMasterId r:id="rId17"/>
  </p:notesMasterIdLst>
  <p:sldIdLst>
    <p:sldId id="910" r:id="rId5"/>
    <p:sldId id="258" r:id="rId6"/>
    <p:sldId id="295" r:id="rId7"/>
    <p:sldId id="305" r:id="rId8"/>
    <p:sldId id="481" r:id="rId9"/>
    <p:sldId id="483" r:id="rId10"/>
    <p:sldId id="911" r:id="rId11"/>
    <p:sldId id="912" r:id="rId12"/>
    <p:sldId id="913" r:id="rId13"/>
    <p:sldId id="914" r:id="rId14"/>
    <p:sldId id="907" r:id="rId15"/>
    <p:sldId id="90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ACBEE2-E576-47D2-9DC4-2B859CADFC3B}">
          <p14:sldIdLst>
            <p14:sldId id="910"/>
            <p14:sldId id="258"/>
            <p14:sldId id="295"/>
            <p14:sldId id="305"/>
            <p14:sldId id="481"/>
            <p14:sldId id="483"/>
            <p14:sldId id="911"/>
            <p14:sldId id="912"/>
            <p14:sldId id="913"/>
            <p14:sldId id="914"/>
            <p14:sldId id="907"/>
            <p14:sldId id="9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09BCB-A846-4B8A-93D1-55221FC9B2C2}" v="12" dt="2022-03-23T12:46:23.268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Walowitz" userId="ffd8dd74-7ae8-4943-9cf3-4a7458e2b9e6" providerId="ADAL" clId="{A0209BCB-A846-4B8A-93D1-55221FC9B2C2}"/>
    <pc:docChg chg="undo custSel addSld delSld modSld sldOrd delMainMaster modSection">
      <pc:chgData name="Nate Walowitz" userId="ffd8dd74-7ae8-4943-9cf3-4a7458e2b9e6" providerId="ADAL" clId="{A0209BCB-A846-4B8A-93D1-55221FC9B2C2}" dt="2022-03-23T12:48:06.209" v="4122" actId="1076"/>
      <pc:docMkLst>
        <pc:docMk/>
      </pc:docMkLst>
      <pc:sldChg chg="modSp mod ord">
        <pc:chgData name="Nate Walowitz" userId="ffd8dd74-7ae8-4943-9cf3-4a7458e2b9e6" providerId="ADAL" clId="{A0209BCB-A846-4B8A-93D1-55221FC9B2C2}" dt="2022-03-23T12:39:11.103" v="4023" actId="20577"/>
        <pc:sldMkLst>
          <pc:docMk/>
          <pc:sldMk cId="3287494870" sldId="258"/>
        </pc:sldMkLst>
        <pc:spChg chg="mod">
          <ac:chgData name="Nate Walowitz" userId="ffd8dd74-7ae8-4943-9cf3-4a7458e2b9e6" providerId="ADAL" clId="{A0209BCB-A846-4B8A-93D1-55221FC9B2C2}" dt="2022-03-23T12:39:11.103" v="4023" actId="20577"/>
          <ac:spMkLst>
            <pc:docMk/>
            <pc:sldMk cId="3287494870" sldId="258"/>
            <ac:spMk id="6" creationId="{CA18168D-8266-44B7-909D-C44AFF428007}"/>
          </ac:spMkLst>
        </pc:spChg>
      </pc:sldChg>
      <pc:sldChg chg="ord">
        <pc:chgData name="Nate Walowitz" userId="ffd8dd74-7ae8-4943-9cf3-4a7458e2b9e6" providerId="ADAL" clId="{A0209BCB-A846-4B8A-93D1-55221FC9B2C2}" dt="2022-03-23T12:38:53.290" v="4017"/>
        <pc:sldMkLst>
          <pc:docMk/>
          <pc:sldMk cId="717888621" sldId="295"/>
        </pc:sldMkLst>
      </pc:sldChg>
      <pc:sldChg chg="delSp modSp mod">
        <pc:chgData name="Nate Walowitz" userId="ffd8dd74-7ae8-4943-9cf3-4a7458e2b9e6" providerId="ADAL" clId="{A0209BCB-A846-4B8A-93D1-55221FC9B2C2}" dt="2022-03-23T12:32:13.656" v="3695" actId="20577"/>
        <pc:sldMkLst>
          <pc:docMk/>
          <pc:sldMk cId="508818728" sldId="305"/>
        </pc:sldMkLst>
        <pc:spChg chg="mod">
          <ac:chgData name="Nate Walowitz" userId="ffd8dd74-7ae8-4943-9cf3-4a7458e2b9e6" providerId="ADAL" clId="{A0209BCB-A846-4B8A-93D1-55221FC9B2C2}" dt="2022-03-23T12:32:13.656" v="3695" actId="20577"/>
          <ac:spMkLst>
            <pc:docMk/>
            <pc:sldMk cId="508818728" sldId="305"/>
            <ac:spMk id="3" creationId="{AC3DDD6B-4BB6-46E6-9B30-DBC448D5770E}"/>
          </ac:spMkLst>
        </pc:spChg>
        <pc:spChg chg="del mod">
          <ac:chgData name="Nate Walowitz" userId="ffd8dd74-7ae8-4943-9cf3-4a7458e2b9e6" providerId="ADAL" clId="{A0209BCB-A846-4B8A-93D1-55221FC9B2C2}" dt="2022-03-22T19:39:50.234" v="126" actId="478"/>
          <ac:spMkLst>
            <pc:docMk/>
            <pc:sldMk cId="508818728" sldId="305"/>
            <ac:spMk id="4" creationId="{6104B2E2-5A58-44D7-BEB7-926B231832CE}"/>
          </ac:spMkLst>
        </pc:spChg>
        <pc:spChg chg="mod">
          <ac:chgData name="Nate Walowitz" userId="ffd8dd74-7ae8-4943-9cf3-4a7458e2b9e6" providerId="ADAL" clId="{A0209BCB-A846-4B8A-93D1-55221FC9B2C2}" dt="2022-03-22T19:42:20.394" v="157" actId="207"/>
          <ac:spMkLst>
            <pc:docMk/>
            <pc:sldMk cId="508818728" sldId="305"/>
            <ac:spMk id="9" creationId="{54E8E282-FEAA-4140-A26E-F13976BE2438}"/>
          </ac:spMkLst>
        </pc:spChg>
        <pc:picChg chg="mod">
          <ac:chgData name="Nate Walowitz" userId="ffd8dd74-7ae8-4943-9cf3-4a7458e2b9e6" providerId="ADAL" clId="{A0209BCB-A846-4B8A-93D1-55221FC9B2C2}" dt="2022-03-22T19:43:03.534" v="159" actId="14100"/>
          <ac:picMkLst>
            <pc:docMk/>
            <pc:sldMk cId="508818728" sldId="305"/>
            <ac:picMk id="5" creationId="{A4FCA8E4-DFEE-4C69-AE3F-BF12B992A1B5}"/>
          </ac:picMkLst>
        </pc:picChg>
      </pc:sldChg>
      <pc:sldChg chg="del">
        <pc:chgData name="Nate Walowitz" userId="ffd8dd74-7ae8-4943-9cf3-4a7458e2b9e6" providerId="ADAL" clId="{A0209BCB-A846-4B8A-93D1-55221FC9B2C2}" dt="2022-03-22T20:21:37.511" v="934" actId="2696"/>
        <pc:sldMkLst>
          <pc:docMk/>
          <pc:sldMk cId="3734884911" sldId="472"/>
        </pc:sldMkLst>
      </pc:sldChg>
      <pc:sldChg chg="addSp delSp modSp mod ord">
        <pc:chgData name="Nate Walowitz" userId="ffd8dd74-7ae8-4943-9cf3-4a7458e2b9e6" providerId="ADAL" clId="{A0209BCB-A846-4B8A-93D1-55221FC9B2C2}" dt="2022-03-23T12:46:14.462" v="4089" actId="21"/>
        <pc:sldMkLst>
          <pc:docMk/>
          <pc:sldMk cId="3420021499" sldId="481"/>
        </pc:sldMkLst>
        <pc:spChg chg="mod">
          <ac:chgData name="Nate Walowitz" userId="ffd8dd74-7ae8-4943-9cf3-4a7458e2b9e6" providerId="ADAL" clId="{A0209BCB-A846-4B8A-93D1-55221FC9B2C2}" dt="2022-03-21T21:45:55.891" v="98" actId="20577"/>
          <ac:spMkLst>
            <pc:docMk/>
            <pc:sldMk cId="3420021499" sldId="481"/>
            <ac:spMk id="4" creationId="{D172680B-C852-45EE-B922-71872098EE12}"/>
          </ac:spMkLst>
        </pc:spChg>
        <pc:spChg chg="mod">
          <ac:chgData name="Nate Walowitz" userId="ffd8dd74-7ae8-4943-9cf3-4a7458e2b9e6" providerId="ADAL" clId="{A0209BCB-A846-4B8A-93D1-55221FC9B2C2}" dt="2022-03-23T12:43:03.549" v="4087" actId="6549"/>
          <ac:spMkLst>
            <pc:docMk/>
            <pc:sldMk cId="3420021499" sldId="481"/>
            <ac:spMk id="6" creationId="{CA18168D-8266-44B7-909D-C44AFF428007}"/>
          </ac:spMkLst>
        </pc:spChg>
        <pc:picChg chg="add mod">
          <ac:chgData name="Nate Walowitz" userId="ffd8dd74-7ae8-4943-9cf3-4a7458e2b9e6" providerId="ADAL" clId="{A0209BCB-A846-4B8A-93D1-55221FC9B2C2}" dt="2022-03-21T22:58:55.440" v="119" actId="1035"/>
          <ac:picMkLst>
            <pc:docMk/>
            <pc:sldMk cId="3420021499" sldId="481"/>
            <ac:picMk id="3" creationId="{2D492C2E-76BF-4C19-A499-516A34CC402B}"/>
          </ac:picMkLst>
        </pc:picChg>
        <pc:picChg chg="del mod">
          <ac:chgData name="Nate Walowitz" userId="ffd8dd74-7ae8-4943-9cf3-4a7458e2b9e6" providerId="ADAL" clId="{A0209BCB-A846-4B8A-93D1-55221FC9B2C2}" dt="2022-03-21T22:58:24.046" v="104" actId="478"/>
          <ac:picMkLst>
            <pc:docMk/>
            <pc:sldMk cId="3420021499" sldId="481"/>
            <ac:picMk id="7" creationId="{D640C4B4-078D-45DF-82E4-5025F10A7943}"/>
          </ac:picMkLst>
        </pc:picChg>
        <pc:picChg chg="add del mod">
          <ac:chgData name="Nate Walowitz" userId="ffd8dd74-7ae8-4943-9cf3-4a7458e2b9e6" providerId="ADAL" clId="{A0209BCB-A846-4B8A-93D1-55221FC9B2C2}" dt="2022-03-23T12:46:14.462" v="4089" actId="21"/>
          <ac:picMkLst>
            <pc:docMk/>
            <pc:sldMk cId="3420021499" sldId="481"/>
            <ac:picMk id="8" creationId="{5604E9D5-1574-485C-A120-6B7C0B27C35C}"/>
          </ac:picMkLst>
        </pc:picChg>
      </pc:sldChg>
      <pc:sldChg chg="addSp delSp modSp del mod">
        <pc:chgData name="Nate Walowitz" userId="ffd8dd74-7ae8-4943-9cf3-4a7458e2b9e6" providerId="ADAL" clId="{A0209BCB-A846-4B8A-93D1-55221FC9B2C2}" dt="2022-03-23T12:38:30.713" v="4015" actId="2696"/>
        <pc:sldMkLst>
          <pc:docMk/>
          <pc:sldMk cId="2666513396" sldId="482"/>
        </pc:sldMkLst>
        <pc:spChg chg="mod">
          <ac:chgData name="Nate Walowitz" userId="ffd8dd74-7ae8-4943-9cf3-4a7458e2b9e6" providerId="ADAL" clId="{A0209BCB-A846-4B8A-93D1-55221FC9B2C2}" dt="2022-03-22T19:47:26.414" v="281" actId="20577"/>
          <ac:spMkLst>
            <pc:docMk/>
            <pc:sldMk cId="2666513396" sldId="482"/>
            <ac:spMk id="6" creationId="{CA18168D-8266-44B7-909D-C44AFF428007}"/>
          </ac:spMkLst>
        </pc:spChg>
        <pc:spChg chg="add del">
          <ac:chgData name="Nate Walowitz" userId="ffd8dd74-7ae8-4943-9cf3-4a7458e2b9e6" providerId="ADAL" clId="{A0209BCB-A846-4B8A-93D1-55221FC9B2C2}" dt="2022-03-22T19:43:33.055" v="164" actId="22"/>
          <ac:spMkLst>
            <pc:docMk/>
            <pc:sldMk cId="2666513396" sldId="482"/>
            <ac:spMk id="7" creationId="{C6145267-6752-46A2-94EA-CF46B0699884}"/>
          </ac:spMkLst>
        </pc:spChg>
      </pc:sldChg>
      <pc:sldChg chg="modSp mod ord">
        <pc:chgData name="Nate Walowitz" userId="ffd8dd74-7ae8-4943-9cf3-4a7458e2b9e6" providerId="ADAL" clId="{A0209BCB-A846-4B8A-93D1-55221FC9B2C2}" dt="2022-03-23T12:36:32.935" v="3964"/>
        <pc:sldMkLst>
          <pc:docMk/>
          <pc:sldMk cId="1247977598" sldId="483"/>
        </pc:sldMkLst>
        <pc:spChg chg="mod">
          <ac:chgData name="Nate Walowitz" userId="ffd8dd74-7ae8-4943-9cf3-4a7458e2b9e6" providerId="ADAL" clId="{A0209BCB-A846-4B8A-93D1-55221FC9B2C2}" dt="2022-03-22T21:15:15.920" v="2297" actId="20577"/>
          <ac:spMkLst>
            <pc:docMk/>
            <pc:sldMk cId="1247977598" sldId="483"/>
            <ac:spMk id="4" creationId="{D172680B-C852-45EE-B922-71872098EE12}"/>
          </ac:spMkLst>
        </pc:spChg>
        <pc:spChg chg="mod">
          <ac:chgData name="Nate Walowitz" userId="ffd8dd74-7ae8-4943-9cf3-4a7458e2b9e6" providerId="ADAL" clId="{A0209BCB-A846-4B8A-93D1-55221FC9B2C2}" dt="2022-03-23T12:36:25.169" v="3962" actId="20577"/>
          <ac:spMkLst>
            <pc:docMk/>
            <pc:sldMk cId="1247977598" sldId="483"/>
            <ac:spMk id="6" creationId="{CA18168D-8266-44B7-909D-C44AFF428007}"/>
          </ac:spMkLst>
        </pc:spChg>
      </pc:sldChg>
      <pc:sldChg chg="delSp modSp del mod ord">
        <pc:chgData name="Nate Walowitz" userId="ffd8dd74-7ae8-4943-9cf3-4a7458e2b9e6" providerId="ADAL" clId="{A0209BCB-A846-4B8A-93D1-55221FC9B2C2}" dt="2022-03-22T19:42:54.317" v="158" actId="2696"/>
        <pc:sldMkLst>
          <pc:docMk/>
          <pc:sldMk cId="899718821" sldId="908"/>
        </pc:sldMkLst>
        <pc:spChg chg="mod">
          <ac:chgData name="Nate Walowitz" userId="ffd8dd74-7ae8-4943-9cf3-4a7458e2b9e6" providerId="ADAL" clId="{A0209BCB-A846-4B8A-93D1-55221FC9B2C2}" dt="2022-03-21T21:41:25.443" v="6" actId="404"/>
          <ac:spMkLst>
            <pc:docMk/>
            <pc:sldMk cId="899718821" sldId="908"/>
            <ac:spMk id="6" creationId="{CA18168D-8266-44B7-909D-C44AFF428007}"/>
          </ac:spMkLst>
        </pc:spChg>
        <pc:picChg chg="del">
          <ac:chgData name="Nate Walowitz" userId="ffd8dd74-7ae8-4943-9cf3-4a7458e2b9e6" providerId="ADAL" clId="{A0209BCB-A846-4B8A-93D1-55221FC9B2C2}" dt="2022-03-21T21:47:06.620" v="101" actId="478"/>
          <ac:picMkLst>
            <pc:docMk/>
            <pc:sldMk cId="899718821" sldId="908"/>
            <ac:picMk id="5" creationId="{B3F02B63-093C-4B58-940F-031C626D8388}"/>
          </ac:picMkLst>
        </pc:picChg>
      </pc:sldChg>
      <pc:sldChg chg="addSp delSp modSp mod ord">
        <pc:chgData name="Nate Walowitz" userId="ffd8dd74-7ae8-4943-9cf3-4a7458e2b9e6" providerId="ADAL" clId="{A0209BCB-A846-4B8A-93D1-55221FC9B2C2}" dt="2022-03-23T12:47:25.443" v="4098"/>
        <pc:sldMkLst>
          <pc:docMk/>
          <pc:sldMk cId="2090183249" sldId="911"/>
        </pc:sldMkLst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" creationId="{EE560282-8C47-429C-807A-FE73BD270EF2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276" creationId="{BAAC3B39-3C9A-4D1A-B5F8-06700D93A51A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278" creationId="{D6E558E6-27E4-4DD2-B8B5-D3A9A12C100B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10" creationId="{C78C2DCF-DCE5-4709-BA14-00E7C098A83C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11" creationId="{884B147F-182A-4D39-94DC-53BAFD5F3FEC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13" creationId="{FD02CD0F-9FB1-43F6-B9AF-E177ED0D5185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17" creationId="{D4C375BA-8704-4893-9076-85E8BF0D5691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18" creationId="{B5F1C9D7-59C8-43E6-AC74-66BE74221E9B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19" creationId="{14DC4EC1-8B51-4B8D-95BD-D12A30F7EEB0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20" creationId="{CB86F800-B49A-474A-B6A5-45DA46CCB31D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21" creationId="{BA16ECCB-80F3-4256-AC14-BF1FD2D19B48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22" creationId="{31A31B30-21E7-4E1F-A476-9149C0140027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23" creationId="{A3B9CB7E-BD5C-44B0-A682-9E90C9D6D7BD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24" creationId="{F14F4549-F400-438A-A72E-76508ECEC7CE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25" creationId="{F07E2D1A-6197-4E62-AF63-41364617593C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26" creationId="{65DF3FEB-DA74-49C9-855A-4C5FCAAB7A76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329" creationId="{ED22A55C-B810-415B-8B21-80E8ED59C0E9}"/>
          </ac:spMkLst>
        </pc:spChg>
        <pc:spChg chg="add mod">
          <ac:chgData name="Nate Walowitz" userId="ffd8dd74-7ae8-4943-9cf3-4a7458e2b9e6" providerId="ADAL" clId="{A0209BCB-A846-4B8A-93D1-55221FC9B2C2}" dt="2022-03-22T20:23:37.331" v="954" actId="2711"/>
          <ac:spMkLst>
            <pc:docMk/>
            <pc:sldMk cId="2090183249" sldId="911"/>
            <ac:spMk id="330" creationId="{0AB608BD-C700-4F4A-862E-C937A76FF976}"/>
          </ac:spMkLst>
        </pc:spChg>
        <pc:spChg chg="del">
          <ac:chgData name="Nate Walowitz" userId="ffd8dd74-7ae8-4943-9cf3-4a7458e2b9e6" providerId="ADAL" clId="{A0209BCB-A846-4B8A-93D1-55221FC9B2C2}" dt="2022-03-22T20:20:43.813" v="868" actId="478"/>
          <ac:spMkLst>
            <pc:docMk/>
            <pc:sldMk cId="2090183249" sldId="911"/>
            <ac:spMk id="425" creationId="{F0876957-52F8-4993-A594-40D785D8DC3F}"/>
          </ac:spMkLst>
        </pc:spChg>
        <pc:grpChg chg="del">
          <ac:chgData name="Nate Walowitz" userId="ffd8dd74-7ae8-4943-9cf3-4a7458e2b9e6" providerId="ADAL" clId="{A0209BCB-A846-4B8A-93D1-55221FC9B2C2}" dt="2022-03-22T20:20:34.766" v="867" actId="478"/>
          <ac:grpSpMkLst>
            <pc:docMk/>
            <pc:sldMk cId="2090183249" sldId="911"/>
            <ac:grpSpMk id="7" creationId="{70F15AFA-92AC-4B68-AFE6-E401120100F5}"/>
          </ac:grpSpMkLst>
        </pc:grpChg>
        <pc:picChg chg="add mod">
          <ac:chgData name="Nate Walowitz" userId="ffd8dd74-7ae8-4943-9cf3-4a7458e2b9e6" providerId="ADAL" clId="{A0209BCB-A846-4B8A-93D1-55221FC9B2C2}" dt="2022-03-22T20:21:29.916" v="933" actId="1038"/>
          <ac:picMkLst>
            <pc:docMk/>
            <pc:sldMk cId="2090183249" sldId="911"/>
            <ac:picMk id="327" creationId="{7CC9719D-F0FF-4EF6-BFAB-16057FBBEFF5}"/>
          </ac:picMkLst>
        </pc:pic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20" creationId="{02447A5A-BEC1-41C3-83B5-4DE20F04E4C1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177" creationId="{48451DD7-94E6-4B8A-BF6B-409EF1900C74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243" creationId="{5B8E35F6-FECB-4530-89B3-B2A06467115D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270" creationId="{3AE27B79-0395-4FA1-87F9-E13E1A9461F7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273" creationId="{479CDF83-523E-4676-83C5-B33633B27FAD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274" creationId="{FF80B5E1-A006-4FC8-B2F6-7A72E0B50CDE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275" creationId="{9FF64356-1A0A-4A80-99E1-0812F091A0F2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277" creationId="{73820613-89C2-49ED-B685-E60AB85C4857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281" creationId="{26034EDD-23E4-413C-BBE2-3744B1903E46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291" creationId="{A57ED25C-9069-4DEA-9E1B-27B6D283F70F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294" creationId="{F092745E-3528-4631-B27B-1FAF5E8FC5C2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296" creationId="{7630AAB4-FFB7-42EE-8A2A-FB5901C31595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299" creationId="{A71B2419-13BB-40D6-AAD9-09A9EDFFC333}"/>
          </ac:cxnSpMkLst>
        </pc:cxnChg>
        <pc:cxnChg chg="del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301" creationId="{4479571C-BEB0-4D69-8DF4-D88EC9883F2B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302" creationId="{400871D7-68CB-4377-B396-C63DC584B5E6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304" creationId="{43D3BE9D-4143-403D-A4A4-9F218EFBB536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307" creationId="{42634541-3658-4205-A9ED-5114FE8F6FA6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308" creationId="{083C208E-4DCB-4C56-9392-84C1ACD08AD9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309" creationId="{EBB6A0D4-0E4C-4547-ADD9-377B8999388F}"/>
          </ac:cxnSpMkLst>
        </pc:cxnChg>
        <pc:cxnChg chg="del mod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312" creationId="{995F70EB-BE41-4454-A594-EDD968ECAFC8}"/>
          </ac:cxnSpMkLst>
        </pc:cxnChg>
        <pc:cxnChg chg="del">
          <ac:chgData name="Nate Walowitz" userId="ffd8dd74-7ae8-4943-9cf3-4a7458e2b9e6" providerId="ADAL" clId="{A0209BCB-A846-4B8A-93D1-55221FC9B2C2}" dt="2022-03-22T20:20:43.813" v="868" actId="478"/>
          <ac:cxnSpMkLst>
            <pc:docMk/>
            <pc:sldMk cId="2090183249" sldId="911"/>
            <ac:cxnSpMk id="314" creationId="{C7FF799A-7010-4D55-B400-199566226A63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347" creationId="{FD9FB018-05F8-472E-B5BC-93E88EE79191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348" creationId="{22BF5C3B-2B12-44EC-8B33-8B80741FB048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354" creationId="{77AD8E89-3BFF-4ECD-8DBD-041BC041A76A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417" creationId="{EF48B3BC-3B3E-4505-BBB4-0D65A8F6E20E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485" creationId="{D418A431-339A-4368-8AD5-D4806DF3AF65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486" creationId="{A69DDB83-5E81-4828-A801-B882222351AB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26" creationId="{A2A16FB6-6111-4234-BB34-8D91EDEF847A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27" creationId="{108CA942-9770-4ED8-9A1F-879FCE3F71C9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43" creationId="{B182D70C-BEFD-40F3-9398-EBA5B980EC49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44" creationId="{2B451415-454A-4D5D-860B-2820C6BD62D6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87" creationId="{33186005-7F2A-44C2-AD2C-CF587237E750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88" creationId="{68AAD404-76B8-42F9-A0E2-2E9BE379D585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90" creationId="{4A43413C-F0F6-47F6-A5D2-8D87849AA4A3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91" creationId="{ED6E678F-9B90-45EB-BACF-DFBE24EFDF80}"/>
          </ac:cxnSpMkLst>
        </pc:cxnChg>
        <pc:cxnChg chg="mod">
          <ac:chgData name="Nate Walowitz" userId="ffd8dd74-7ae8-4943-9cf3-4a7458e2b9e6" providerId="ADAL" clId="{A0209BCB-A846-4B8A-93D1-55221FC9B2C2}" dt="2022-03-22T20:20:34.766" v="867" actId="478"/>
          <ac:cxnSpMkLst>
            <pc:docMk/>
            <pc:sldMk cId="2090183249" sldId="911"/>
            <ac:cxnSpMk id="593" creationId="{9EE784CB-1245-4966-8D8F-472243AF2F3E}"/>
          </ac:cxnSpMkLst>
        </pc:cxnChg>
      </pc:sldChg>
      <pc:sldChg chg="modSp add mod ord">
        <pc:chgData name="Nate Walowitz" userId="ffd8dd74-7ae8-4943-9cf3-4a7458e2b9e6" providerId="ADAL" clId="{A0209BCB-A846-4B8A-93D1-55221FC9B2C2}" dt="2022-03-23T12:48:06.209" v="4122" actId="1076"/>
        <pc:sldMkLst>
          <pc:docMk/>
          <pc:sldMk cId="3385863240" sldId="912"/>
        </pc:sldMkLst>
        <pc:spChg chg="mod">
          <ac:chgData name="Nate Walowitz" userId="ffd8dd74-7ae8-4943-9cf3-4a7458e2b9e6" providerId="ADAL" clId="{A0209BCB-A846-4B8A-93D1-55221FC9B2C2}" dt="2022-03-22T20:24:10.324" v="957" actId="14100"/>
          <ac:spMkLst>
            <pc:docMk/>
            <pc:sldMk cId="3385863240" sldId="912"/>
            <ac:spMk id="5" creationId="{6B6CAE7D-7B7B-40DE-815E-6CED6F1F18CC}"/>
          </ac:spMkLst>
        </pc:spChg>
        <pc:spChg chg="mod">
          <ac:chgData name="Nate Walowitz" userId="ffd8dd74-7ae8-4943-9cf3-4a7458e2b9e6" providerId="ADAL" clId="{A0209BCB-A846-4B8A-93D1-55221FC9B2C2}" dt="2022-03-23T12:47:56.857" v="4121" actId="1037"/>
          <ac:spMkLst>
            <pc:docMk/>
            <pc:sldMk cId="3385863240" sldId="912"/>
            <ac:spMk id="323" creationId="{A3B9CB7E-BD5C-44B0-A682-9E90C9D6D7BD}"/>
          </ac:spMkLst>
        </pc:spChg>
        <pc:spChg chg="mod">
          <ac:chgData name="Nate Walowitz" userId="ffd8dd74-7ae8-4943-9cf3-4a7458e2b9e6" providerId="ADAL" clId="{A0209BCB-A846-4B8A-93D1-55221FC9B2C2}" dt="2022-03-23T12:48:06.209" v="4122" actId="1076"/>
          <ac:spMkLst>
            <pc:docMk/>
            <pc:sldMk cId="3385863240" sldId="912"/>
            <ac:spMk id="326" creationId="{65DF3FEB-DA74-49C9-855A-4C5FCAAB7A76}"/>
          </ac:spMkLst>
        </pc:spChg>
      </pc:sldChg>
      <pc:sldChg chg="addSp delSp modSp add mod">
        <pc:chgData name="Nate Walowitz" userId="ffd8dd74-7ae8-4943-9cf3-4a7458e2b9e6" providerId="ADAL" clId="{A0209BCB-A846-4B8A-93D1-55221FC9B2C2}" dt="2022-03-23T12:46:39.929" v="4094" actId="1076"/>
        <pc:sldMkLst>
          <pc:docMk/>
          <pc:sldMk cId="4144959033" sldId="913"/>
        </pc:sldMkLst>
        <pc:spChg chg="mod">
          <ac:chgData name="Nate Walowitz" userId="ffd8dd74-7ae8-4943-9cf3-4a7458e2b9e6" providerId="ADAL" clId="{A0209BCB-A846-4B8A-93D1-55221FC9B2C2}" dt="2022-03-23T12:37:27.692" v="4010" actId="20577"/>
          <ac:spMkLst>
            <pc:docMk/>
            <pc:sldMk cId="4144959033" sldId="913"/>
            <ac:spMk id="4" creationId="{D172680B-C852-45EE-B922-71872098EE12}"/>
          </ac:spMkLst>
        </pc:spChg>
        <pc:spChg chg="mod">
          <ac:chgData name="Nate Walowitz" userId="ffd8dd74-7ae8-4943-9cf3-4a7458e2b9e6" providerId="ADAL" clId="{A0209BCB-A846-4B8A-93D1-55221FC9B2C2}" dt="2022-03-23T12:35:54.315" v="3960" actId="20577"/>
          <ac:spMkLst>
            <pc:docMk/>
            <pc:sldMk cId="4144959033" sldId="913"/>
            <ac:spMk id="6" creationId="{CA18168D-8266-44B7-909D-C44AFF428007}"/>
          </ac:spMkLst>
        </pc:spChg>
        <pc:picChg chg="del">
          <ac:chgData name="Nate Walowitz" userId="ffd8dd74-7ae8-4943-9cf3-4a7458e2b9e6" providerId="ADAL" clId="{A0209BCB-A846-4B8A-93D1-55221FC9B2C2}" dt="2022-03-23T12:46:34.159" v="4093" actId="478"/>
          <ac:picMkLst>
            <pc:docMk/>
            <pc:sldMk cId="4144959033" sldId="913"/>
            <ac:picMk id="3" creationId="{2D492C2E-76BF-4C19-A499-516A34CC402B}"/>
          </ac:picMkLst>
        </pc:picChg>
        <pc:picChg chg="add mod">
          <ac:chgData name="Nate Walowitz" userId="ffd8dd74-7ae8-4943-9cf3-4a7458e2b9e6" providerId="ADAL" clId="{A0209BCB-A846-4B8A-93D1-55221FC9B2C2}" dt="2022-03-23T12:46:39.929" v="4094" actId="1076"/>
          <ac:picMkLst>
            <pc:docMk/>
            <pc:sldMk cId="4144959033" sldId="913"/>
            <ac:picMk id="5" creationId="{BB419AE8-8252-45CC-89FC-6C262871FD78}"/>
          </ac:picMkLst>
        </pc:picChg>
      </pc:sldChg>
      <pc:sldChg chg="addSp delSp modSp add mod">
        <pc:chgData name="Nate Walowitz" userId="ffd8dd74-7ae8-4943-9cf3-4a7458e2b9e6" providerId="ADAL" clId="{A0209BCB-A846-4B8A-93D1-55221FC9B2C2}" dt="2022-03-23T12:38:10.988" v="4014" actId="1076"/>
        <pc:sldMkLst>
          <pc:docMk/>
          <pc:sldMk cId="2253841341" sldId="914"/>
        </pc:sldMkLst>
        <pc:spChg chg="mod">
          <ac:chgData name="Nate Walowitz" userId="ffd8dd74-7ae8-4943-9cf3-4a7458e2b9e6" providerId="ADAL" clId="{A0209BCB-A846-4B8A-93D1-55221FC9B2C2}" dt="2022-03-22T23:18:47.632" v="2837" actId="20577"/>
          <ac:spMkLst>
            <pc:docMk/>
            <pc:sldMk cId="2253841341" sldId="914"/>
            <ac:spMk id="4" creationId="{D172680B-C852-45EE-B922-71872098EE12}"/>
          </ac:spMkLst>
        </pc:spChg>
        <pc:spChg chg="mod">
          <ac:chgData name="Nate Walowitz" userId="ffd8dd74-7ae8-4943-9cf3-4a7458e2b9e6" providerId="ADAL" clId="{A0209BCB-A846-4B8A-93D1-55221FC9B2C2}" dt="2022-03-23T12:33:50.800" v="3874" actId="20577"/>
          <ac:spMkLst>
            <pc:docMk/>
            <pc:sldMk cId="2253841341" sldId="914"/>
            <ac:spMk id="6" creationId="{CA18168D-8266-44B7-909D-C44AFF428007}"/>
          </ac:spMkLst>
        </pc:spChg>
        <pc:picChg chg="del">
          <ac:chgData name="Nate Walowitz" userId="ffd8dd74-7ae8-4943-9cf3-4a7458e2b9e6" providerId="ADAL" clId="{A0209BCB-A846-4B8A-93D1-55221FC9B2C2}" dt="2022-03-23T12:38:02.334" v="4013" actId="478"/>
          <ac:picMkLst>
            <pc:docMk/>
            <pc:sldMk cId="2253841341" sldId="914"/>
            <ac:picMk id="3" creationId="{2D492C2E-76BF-4C19-A499-516A34CC402B}"/>
          </ac:picMkLst>
        </pc:picChg>
        <pc:picChg chg="add mod">
          <ac:chgData name="Nate Walowitz" userId="ffd8dd74-7ae8-4943-9cf3-4a7458e2b9e6" providerId="ADAL" clId="{A0209BCB-A846-4B8A-93D1-55221FC9B2C2}" dt="2022-03-23T12:38:10.988" v="4014" actId="1076"/>
          <ac:picMkLst>
            <pc:docMk/>
            <pc:sldMk cId="2253841341" sldId="914"/>
            <ac:picMk id="5" creationId="{CBB583A7-EA63-47E5-AA84-7B7B4FE39BA2}"/>
          </ac:picMkLst>
        </pc:picChg>
      </pc:sldChg>
      <pc:sldMasterChg chg="del delSldLayout">
        <pc:chgData name="Nate Walowitz" userId="ffd8dd74-7ae8-4943-9cf3-4a7458e2b9e6" providerId="ADAL" clId="{A0209BCB-A846-4B8A-93D1-55221FC9B2C2}" dt="2022-03-22T20:21:37.511" v="934" actId="2696"/>
        <pc:sldMasterMkLst>
          <pc:docMk/>
          <pc:sldMasterMk cId="1302195629" sldId="2147483849"/>
        </pc:sldMasterMkLst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4074622494" sldId="2147483850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2869222664" sldId="2147483851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1569595471" sldId="2147483852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4244344162" sldId="2147483853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1349138379" sldId="2147483854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1970089994" sldId="2147483855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4062385717" sldId="2147483856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2936897578" sldId="2147483857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2953232362" sldId="2147483858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3323152817" sldId="2147483859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666971034" sldId="2147483860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3835756045" sldId="2147483861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823612294" sldId="2147483862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3053382730" sldId="2147483863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1989163514" sldId="2147483864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3890964910" sldId="2147483865"/>
          </pc:sldLayoutMkLst>
        </pc:sldLayoutChg>
        <pc:sldLayoutChg chg="del">
          <pc:chgData name="Nate Walowitz" userId="ffd8dd74-7ae8-4943-9cf3-4a7458e2b9e6" providerId="ADAL" clId="{A0209BCB-A846-4B8A-93D1-55221FC9B2C2}" dt="2022-03-22T20:21:37.511" v="934" actId="2696"/>
          <pc:sldLayoutMkLst>
            <pc:docMk/>
            <pc:sldMasterMk cId="1302195629" sldId="2147483849"/>
            <pc:sldLayoutMk cId="2721909374" sldId="21474838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AF04C-EBD3-49F0-8B5B-592596FDF155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ABD2F-433F-4A86-8DBD-71BAA83C5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1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Contracted with mammoth networks to operate and administer THOR network with ongoing nwccog oversight on behalf of participants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B1BA9-9023-43B4-8432-C0567DBC0C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8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376E-B747-413A-96CC-715EBEAD6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D268E-17D2-4C7B-8D8B-3795B151F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ECB44-F8BE-437E-8970-64942497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52F38-DDDE-466B-B327-57A2B265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7AE87-C86E-46FA-BCA6-9A66DB7E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0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22C2-E95B-4165-9937-22828BBB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93D30-C84D-47A1-9F31-3FF8B1920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C73FF-60E8-460C-AD2E-DAD699CBC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8E171-1F3B-4CDD-BED3-82305FDB7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E6BC2-4DF4-4384-A30E-F2944BBB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8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661489-45D9-430F-A84D-D725DFBCE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8DBC1-2908-40D5-895E-883E8DF45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7BF7F-71CC-41EC-9836-60646CFE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729DD-1345-412A-90FF-69B3B4CD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275A2-B721-477B-9662-725A75B6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74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sp>
          <p:nvSpPr>
            <p:cNvPr id="24" name="Rectangle 23"/>
            <p:cNvSpPr/>
            <p:nvPr/>
          </p:nvSpPr>
          <p:spPr>
            <a:xfrm>
              <a:off x="10684933" y="-8467"/>
              <a:ext cx="1503892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9938473" y="3048000"/>
              <a:ext cx="225352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10590212" y="-8467"/>
              <a:ext cx="1598613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13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15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19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78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23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10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1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824D-24F8-412E-B4B6-B48F2927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CFA68-BE4F-4224-B3E2-77930EDF5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3699-4B82-472C-A262-B0E0CF49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1B4C7-344D-4B09-B258-4FFAC0FD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5E025-9871-4F19-BF00-44EFE0B9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91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0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15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146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22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3029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76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69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67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1154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EC40-E0FA-4EB6-894B-EF373AD52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7D3ED-C36C-4463-97E5-B27ACDA2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2BFEA-504E-4400-9938-41AB8C5E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782F1-8D56-44F6-A551-AD047497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1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68322-31F5-4C8A-B2DE-01809BE5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C7BC5-64CF-4BDD-BC7B-ED872EA43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FEE85-BA74-42F2-9746-A4CFDB19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EEED2-622C-41FC-8004-BDBC103B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2B8FE-5526-4B9E-A346-A47C1DA3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69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02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6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0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32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77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43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29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35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50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086F-642A-4C0B-B33C-3012F787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2B27-6ADC-4A35-A1CD-34BC3393B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60E65-780B-4374-A7FF-441FED2F7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5C621-AE37-4FDA-A098-E69E5482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E52B0-87C1-4AFF-9E80-8C82B6B0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C30FB-5A80-460C-96E6-D35B6D47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78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899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9261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34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21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97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44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06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27A6-3E5F-4473-B818-BA0558F85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B65FA-65BD-4CB0-92C5-FD43421DA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49B5D-8BDA-487B-811E-524A06AB8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A3910-7914-426D-BAC4-2A8FCEE4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047AD-685B-470B-9F9E-A6F28DC7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8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BA04-71CB-40F0-BD46-2F1E8FAF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64E9D-4B80-4102-B8CA-CC7BDB49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15A60-0F41-4265-A376-37D067F6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F88E-ADF4-4FE7-AAA5-EFF294C9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EF336-9D1C-4606-8B53-ED8F6071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23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95C3-B018-4580-8AED-C3A6ADD8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C79E4-2E20-4541-ABD5-20955BBA2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D8C51-9F55-43A6-AA41-F83958FB4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FC83A-CBCB-40F4-9A95-3CCD78C7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72064-2400-453D-87BF-6A968872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7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8CFA-6D8F-4B98-B9D1-449AF75A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DE67A-4FB9-4495-8D4E-C56CD222A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3B68FA-5BE8-41C1-8739-9FDB71E90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D324B1-8113-437A-B2CA-F689AA8EF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0A7AB-4320-4FFA-A52A-136C4A079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F4BD44-D45B-41FD-A250-DB92A69A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EC45A-63F1-40CF-8659-2BCE005D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7E001-D231-4088-B163-CAC356FF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80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5298-5301-4ABE-AA5E-7A2466C72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21DF9-9BF9-4706-A244-691D562BA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F6ABD-4F75-46EF-8722-3807F8B9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18280-7A8B-44FB-A7BA-D51C18C2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B7F98-00E0-4172-816A-27E8450C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2BF7-C101-4A5E-BBBD-5715AAA1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29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C932A-4B95-4F82-BF8C-2402F3FC0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23505-0FAF-42F8-A77B-33584DD35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2254B-E9A6-41C1-956F-CDB05DCFC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E4049-62BF-4F8E-BEAC-B571AC1A5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D2272-D160-45F9-9411-637BD0734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CC910-D134-4CCB-B2AD-0D08250D5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E864-90CF-48E2-9F57-97D13BE6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986FD-B9FF-468D-8B64-0A16D50A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7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AE00-712C-4AE4-A699-46BEBC101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5694A-09CB-4D14-B4BE-14962B6E5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D98FF-9FB5-4EF1-B60E-FBD2A804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F67CA-38DF-44F6-AEC2-8E486BAE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00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C322A-03FF-4E8E-A94D-97A46061F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95123-ADE7-4AB0-AF8D-09D32F4B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6EE96-612F-4489-98AC-BFE53823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77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D14A-10F3-431F-BAA2-09A789951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02A09-1B2D-49A7-A2A4-2945975BA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62B50-C722-4F0A-86B4-F3D53C8A3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2B47D-1AD4-4E2B-8ECF-AE3AE6CAF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BEAD1-A7DF-40C9-B850-7570BBFC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1DFC8-6120-45B0-945C-1559E637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4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4B09-4F63-4B95-8FD5-D3831BFC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D950CB-BFB2-4B66-9F94-C9C28E1FB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ACDDB-FC47-4547-9A77-5EB3A03E5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35B3A-B7F6-47FD-9A0C-FF86D5704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A875B-432D-4B63-9E02-5E39B8E94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6C470-F23B-460E-929D-6E70A067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51F3-14F7-4E21-A991-4496A981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6EEC7-7AB2-4DA7-910A-CE9D6E6EC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C9CEA-BCE6-4513-B20B-091D4E45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91AE9-4F8D-46AB-9DA6-D7BE8697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93E4A-C212-45A9-BF35-18473FE4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87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9B33CB-9574-42B8-8B62-73EDAF411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D1D44-A59E-4AF1-B645-B9ECB8BE4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0B41E-4540-4EC6-99AB-69833C62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8856B-6348-4170-877A-A36B49A7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2BFFC-2863-4277-9597-6F56AD82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8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81AD-4023-4C14-A3CF-481AD1E6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53C09-5449-4F2D-B308-8C5B0434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6F10-95F1-406C-B05A-155938B5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D7F57-7CFC-4377-A999-C03EABAD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2C2788-1319-4289-82DC-C791BF7E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AEC165-948C-4124-80EA-1F277BAE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4020A-3E98-49FB-B381-274065A0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0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5C80-9A5F-4512-B615-153A0D80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FF6CF-7790-4578-A51D-5DE903659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9719D-77A8-4F4A-8CC4-29EBBD5BA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409E7-4804-415F-812B-2A356BC0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0EC9E-A105-4C8A-8865-A2CD7A37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E46C0-6DFB-4041-9F20-D3D7DCFAB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8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BD22-FE3B-4FAD-ACCC-AEB922F6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E1C1B6-ED48-4DD1-BBE7-AA67A578C0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FBDDE-B973-4BDE-983B-E044BBC9F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2AE2C-623B-4596-B517-D5B1DC5D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00BD0-489B-4837-BB5D-3D68E0A3B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D57AE-BB7E-4064-8338-02AC20B4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4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EC5D9-79AE-4671-8C5B-2698CD571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A75F0-C081-4844-924B-2B1ED228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93E39-4D3C-4723-98BC-C5B92EF90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59ECB-FAFF-48EA-9DE4-13B3BE5A9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4C917-CAD2-428A-84BD-479556AD9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9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2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9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65E6C6C-2445-465B-B1FC-2D35C18D9C9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B834-46A2-4AD6-B517-79CA169B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56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8B631-F03E-49D7-8CBF-EBAB6C547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63BF5-6DA3-4B34-AD20-FEE19C5D4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363DD-2163-4323-9D8F-02EA44780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2894-EFA9-416D-B572-7F2B9C482DC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B8C4-73DD-43B5-94F3-4D1787D7E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DC564-DE43-463D-ACCB-A3993BB01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2ACA7-F469-47E7-B7B1-54D01D84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84E7-6A9F-4CF3-9C5A-D5106C3C4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6746" y="1447799"/>
            <a:ext cx="4947558" cy="3329581"/>
          </a:xfrm>
        </p:spPr>
        <p:txBody>
          <a:bodyPr anchor="t"/>
          <a:lstStyle/>
          <a:p>
            <a:pPr algn="ctr"/>
            <a:r>
              <a:rPr lang="en-US" sz="6000" b="1" dirty="0"/>
              <a:t>Project THOR 2.0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354F2-F01E-41FE-9D15-EAF25A8B0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0970" y="3705668"/>
            <a:ext cx="4572000" cy="861420"/>
          </a:xfrm>
        </p:spPr>
        <p:txBody>
          <a:bodyPr>
            <a:normAutofit/>
          </a:bodyPr>
          <a:lstStyle/>
          <a:p>
            <a:r>
              <a:rPr lang="en-US" sz="2800" dirty="0"/>
              <a:t>The network matures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2FBB368-D614-4CA5-9831-50E542F0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04" y="1658091"/>
            <a:ext cx="3765692" cy="29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4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2680B-C852-45EE-B922-71872098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4" y="198539"/>
            <a:ext cx="8596668" cy="724250"/>
          </a:xfrm>
        </p:spPr>
        <p:txBody>
          <a:bodyPr numCol="1"/>
          <a:lstStyle/>
          <a:p>
            <a:r>
              <a:rPr lang="en-US" sz="3200" dirty="0">
                <a:solidFill>
                  <a:schemeClr val="tx1"/>
                </a:solidFill>
              </a:rPr>
              <a:t>Affects on Program Budget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8168D-8266-44B7-909D-C44AFF428007}"/>
              </a:ext>
            </a:extLst>
          </p:cNvPr>
          <p:cNvSpPr/>
          <p:nvPr/>
        </p:nvSpPr>
        <p:spPr>
          <a:xfrm>
            <a:off x="581829" y="1208988"/>
            <a:ext cx="5818971" cy="639662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New Long Term Budget</a:t>
            </a:r>
            <a:endParaRPr lang="en-US" sz="2400" dirty="0">
              <a:latin typeface="+mn-lt"/>
            </a:endParaRP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2022 transition from startup budget (based on 2018 assumptions)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Ensures long term program viability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Admin costs begin to be paid 2023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Contingency, R&amp;M savings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Allows predictable budget planning for next 5 years</a:t>
            </a:r>
          </a:p>
          <a:p>
            <a:endParaRPr lang="en-US" sz="32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Complete puzzle with one piece lit up">
            <a:extLst>
              <a:ext uri="{FF2B5EF4-FFF2-40B4-BE49-F238E27FC236}">
                <a16:creationId xmlns:a16="http://schemas.microsoft.com/office/drawing/2014/main" id="{CBB583A7-EA63-47E5-AA84-7B7B4FE39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8988"/>
            <a:ext cx="5038725" cy="35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1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84E7-6A9F-4CF3-9C5A-D5106C3C4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THOR 2.0 Budget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354F2-F01E-41FE-9D15-EAF25A8B0F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84E7-6A9F-4CF3-9C5A-D5106C3C4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354F2-F01E-41FE-9D15-EAF25A8B0F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9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ased to Action&#10;">
            <a:extLst>
              <a:ext uri="{FF2B5EF4-FFF2-40B4-BE49-F238E27FC236}">
                <a16:creationId xmlns:a16="http://schemas.microsoft.com/office/drawing/2014/main" id="{D15531B3-7D96-42AC-A7DE-BBD8104F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3337"/>
            <a:ext cx="5017904" cy="31286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72680B-C852-45EE-B922-71872098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67" y="198539"/>
            <a:ext cx="8596668" cy="724250"/>
          </a:xfrm>
        </p:spPr>
        <p:txBody>
          <a:bodyPr numCol="1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Program Principles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8168D-8266-44B7-909D-C44AFF428007}"/>
              </a:ext>
            </a:extLst>
          </p:cNvPr>
          <p:cNvSpPr/>
          <p:nvPr/>
        </p:nvSpPr>
        <p:spPr>
          <a:xfrm>
            <a:off x="613149" y="1494644"/>
            <a:ext cx="5974920" cy="417037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571500" indent="-5715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Biased to Action</a:t>
            </a:r>
          </a:p>
          <a:p>
            <a:pPr marL="571500" indent="-5715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Move quickly and innovate</a:t>
            </a:r>
          </a:p>
          <a:p>
            <a:pPr marL="571500" indent="-5715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Meet regional and local community needs</a:t>
            </a:r>
          </a:p>
          <a:p>
            <a:pPr marL="571500" indent="-5715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Close the broadband gap</a:t>
            </a:r>
          </a:p>
          <a:p>
            <a:endParaRPr lang="en-US" sz="28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7494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A0988-3A38-40AD-A973-73D77CB4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DD6B-4BB6-46E6-9B30-DBC448D57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62236"/>
            <a:ext cx="6637866" cy="4718756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3200"/>
              <a:t>Innovator </a:t>
            </a:r>
          </a:p>
          <a:p>
            <a:pPr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3200"/>
              <a:t>Local </a:t>
            </a:r>
            <a:r>
              <a:rPr lang="en-US" sz="3200" dirty="0"/>
              <a:t>Broadband Leadership</a:t>
            </a:r>
          </a:p>
          <a:p>
            <a:pPr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3200" dirty="0"/>
              <a:t>New Partnerships</a:t>
            </a:r>
          </a:p>
          <a:p>
            <a:pPr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3200" dirty="0"/>
              <a:t>Increased speeds</a:t>
            </a:r>
          </a:p>
          <a:p>
            <a:pPr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3200" dirty="0"/>
              <a:t>Connecting more people</a:t>
            </a:r>
          </a:p>
          <a:p>
            <a:pPr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6DFE7C-00C1-413E-9FAF-18C6CA032371}"/>
              </a:ext>
            </a:extLst>
          </p:cNvPr>
          <p:cNvSpPr txBox="1">
            <a:spLocks/>
          </p:cNvSpPr>
          <p:nvPr/>
        </p:nvSpPr>
        <p:spPr>
          <a:xfrm>
            <a:off x="652167" y="198539"/>
            <a:ext cx="8596668" cy="724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Leading the way</a:t>
            </a:r>
          </a:p>
        </p:txBody>
      </p:sp>
      <p:pic>
        <p:nvPicPr>
          <p:cNvPr id="8" name="Picture 7" descr="Blue arrow amid grey arrows">
            <a:extLst>
              <a:ext uri="{FF2B5EF4-FFF2-40B4-BE49-F238E27FC236}">
                <a16:creationId xmlns:a16="http://schemas.microsoft.com/office/drawing/2014/main" id="{B4A8EFAC-87B7-477F-AF52-8E873AD55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698" y="1285874"/>
            <a:ext cx="4127501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8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3DDD6B-4BB6-46E6-9B30-DBC448D57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31" y="1494470"/>
            <a:ext cx="4349509" cy="48123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9 Counties, 16 rural towns and cities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Average costs per month between $8K and $6K per month depending upon available bandwidth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Monthly MMC network costs between $ 8K and 6K per month depending upon available bandwidth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Average service levels 100G to 10G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Peak daily traffic has increased from 5G to 28G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4E8E282-FEAA-4140-A26E-F13976BE2438}"/>
              </a:ext>
            </a:extLst>
          </p:cNvPr>
          <p:cNvSpPr txBox="1">
            <a:spLocks/>
          </p:cNvSpPr>
          <p:nvPr/>
        </p:nvSpPr>
        <p:spPr>
          <a:xfrm>
            <a:off x="652167" y="198539"/>
            <a:ext cx="8596668" cy="724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Project THOR Network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4FCA8E4-DFEE-4C69-AE3F-BF12B992A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12" y="1192362"/>
            <a:ext cx="6063812" cy="43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8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2680B-C852-45EE-B922-71872098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4" y="198539"/>
            <a:ext cx="8596668" cy="724250"/>
          </a:xfrm>
        </p:spPr>
        <p:txBody>
          <a:bodyPr numCol="1"/>
          <a:lstStyle/>
          <a:p>
            <a:r>
              <a:rPr lang="en-US" sz="3200" dirty="0">
                <a:solidFill>
                  <a:schemeClr val="tx1"/>
                </a:solidFill>
              </a:rPr>
              <a:t>What Project THOR Fixed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8168D-8266-44B7-909D-C44AFF428007}"/>
              </a:ext>
            </a:extLst>
          </p:cNvPr>
          <p:cNvSpPr/>
          <p:nvPr/>
        </p:nvSpPr>
        <p:spPr>
          <a:xfrm>
            <a:off x="581829" y="1234624"/>
            <a:ext cx="5818971" cy="676595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More access in more places</a:t>
            </a:r>
          </a:p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Broke lock that inflexible national ISPs had on our communities</a:t>
            </a:r>
          </a:p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Flexibility allows communities the ability to roll with changing needs</a:t>
            </a:r>
          </a:p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Bandwidth costs reduced $1</a:t>
            </a:r>
            <a:r>
              <a:rPr lang="en-US" sz="2400" dirty="0">
                <a:latin typeface="+mn-lt"/>
              </a:rPr>
              <a:t>.10/M down to $0.36/M due to aggregation</a:t>
            </a:r>
          </a:p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Resilience helps reduce outages </a:t>
            </a:r>
          </a:p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Ability to provide access and bandwidth to support multiple smaller last mile ISPs</a:t>
            </a:r>
          </a:p>
          <a:p>
            <a:endParaRPr lang="en-US" sz="32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 descr="Angled photo Passing car lights on a curve.">
            <a:extLst>
              <a:ext uri="{FF2B5EF4-FFF2-40B4-BE49-F238E27FC236}">
                <a16:creationId xmlns:a16="http://schemas.microsoft.com/office/drawing/2014/main" id="{2D492C2E-76BF-4C19-A499-516A34CC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145" y="1268093"/>
            <a:ext cx="4760727" cy="31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1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2680B-C852-45EE-B922-71872098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67" y="198539"/>
            <a:ext cx="8596668" cy="724250"/>
          </a:xfrm>
        </p:spPr>
        <p:txBody>
          <a:bodyPr numCol="1"/>
          <a:lstStyle/>
          <a:p>
            <a:r>
              <a:rPr lang="en-US" sz="2800" dirty="0">
                <a:solidFill>
                  <a:schemeClr val="tx1"/>
                </a:solidFill>
              </a:rPr>
              <a:t>New Opportunities through DOLA Grant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8168D-8266-44B7-909D-C44AFF428007}"/>
              </a:ext>
            </a:extLst>
          </p:cNvPr>
          <p:cNvSpPr/>
          <p:nvPr/>
        </p:nvSpPr>
        <p:spPr>
          <a:xfrm>
            <a:off x="544339" y="1082388"/>
            <a:ext cx="5446263" cy="590418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DOLA Grant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Upgrades Project THOR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Creates integrated “West Slope Network”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Covers fiber lease where both networks ride CDOT fiber together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NWCCOG markets upgraded to dedicated 100G/100G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Cost savings</a:t>
            </a:r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 descr="Neon laser lights designed to look like it's dropping">
            <a:extLst>
              <a:ext uri="{FF2B5EF4-FFF2-40B4-BE49-F238E27FC236}">
                <a16:creationId xmlns:a16="http://schemas.microsoft.com/office/drawing/2014/main" id="{8772BF9F-6B80-4CF8-8FAE-DAC67A30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4924"/>
            <a:ext cx="5049047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6">
            <a:extLst>
              <a:ext uri="{FF2B5EF4-FFF2-40B4-BE49-F238E27FC236}">
                <a16:creationId xmlns:a16="http://schemas.microsoft.com/office/drawing/2014/main" id="{7CC9719D-F0FF-4EF6-BFAB-16057FBBE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71" y="1272660"/>
            <a:ext cx="9132825" cy="5137214"/>
          </a:xfrm>
          <a:prstGeom prst="rect">
            <a:avLst/>
          </a:prstGeom>
        </p:spPr>
      </p:pic>
      <p:sp>
        <p:nvSpPr>
          <p:cNvPr id="330" name="Title 3">
            <a:extLst>
              <a:ext uri="{FF2B5EF4-FFF2-40B4-BE49-F238E27FC236}">
                <a16:creationId xmlns:a16="http://schemas.microsoft.com/office/drawing/2014/main" id="{0AB608BD-C700-4F4A-862E-C937A76FF976}"/>
              </a:ext>
            </a:extLst>
          </p:cNvPr>
          <p:cNvSpPr txBox="1">
            <a:spLocks/>
          </p:cNvSpPr>
          <p:nvPr/>
        </p:nvSpPr>
        <p:spPr>
          <a:xfrm>
            <a:off x="652167" y="198539"/>
            <a:ext cx="8596668" cy="724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Current Network</a:t>
            </a:r>
          </a:p>
        </p:txBody>
      </p:sp>
    </p:spTree>
    <p:extLst>
      <p:ext uri="{BB962C8B-B14F-4D97-AF65-F5344CB8AC3E}">
        <p14:creationId xmlns:p14="http://schemas.microsoft.com/office/powerpoint/2010/main" val="20901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: Rounded Corners 324">
            <a:extLst>
              <a:ext uri="{FF2B5EF4-FFF2-40B4-BE49-F238E27FC236}">
                <a16:creationId xmlns:a16="http://schemas.microsoft.com/office/drawing/2014/main" id="{F07E2D1A-6197-4E62-AF63-41364617593C}"/>
              </a:ext>
            </a:extLst>
          </p:cNvPr>
          <p:cNvSpPr/>
          <p:nvPr/>
        </p:nvSpPr>
        <p:spPr>
          <a:xfrm>
            <a:off x="1114174" y="6117607"/>
            <a:ext cx="417962" cy="65209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F0876957-52F8-4993-A594-40D785D8DC3F}"/>
              </a:ext>
            </a:extLst>
          </p:cNvPr>
          <p:cNvSpPr txBox="1"/>
          <p:nvPr/>
        </p:nvSpPr>
        <p:spPr>
          <a:xfrm>
            <a:off x="274829" y="6439549"/>
            <a:ext cx="9233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Aspen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F15AFA-92AC-4B68-AFE6-E401120100F5}"/>
              </a:ext>
            </a:extLst>
          </p:cNvPr>
          <p:cNvGrpSpPr/>
          <p:nvPr/>
        </p:nvGrpSpPr>
        <p:grpSpPr>
          <a:xfrm>
            <a:off x="226788" y="128972"/>
            <a:ext cx="11738423" cy="6600055"/>
            <a:chOff x="337915" y="-330"/>
            <a:chExt cx="11738423" cy="660005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AB0550EB-FE44-4ADF-A081-BBBD47971241}"/>
                </a:ext>
              </a:extLst>
            </p:cNvPr>
            <p:cNvSpPr/>
            <p:nvPr/>
          </p:nvSpPr>
          <p:spPr>
            <a:xfrm>
              <a:off x="10939266" y="3976724"/>
              <a:ext cx="807550" cy="1942741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79" name="Picture 578">
              <a:extLst>
                <a:ext uri="{FF2B5EF4-FFF2-40B4-BE49-F238E27FC236}">
                  <a16:creationId xmlns:a16="http://schemas.microsoft.com/office/drawing/2014/main" id="{88E67341-3AAC-4F20-96B5-A4CBADC2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61975" y="4421859"/>
              <a:ext cx="248738" cy="334090"/>
            </a:xfrm>
            <a:prstGeom prst="rect">
              <a:avLst/>
            </a:prstGeom>
          </p:spPr>
        </p:pic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id="{9F7F78A5-7D8D-4729-AD1C-EDC542B14DC8}"/>
                </a:ext>
              </a:extLst>
            </p:cNvPr>
            <p:cNvSpPr/>
            <p:nvPr/>
          </p:nvSpPr>
          <p:spPr>
            <a:xfrm>
              <a:off x="6449594" y="4283265"/>
              <a:ext cx="831851" cy="114928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9D12E6D1-4311-4E87-92BA-B2E14FC0A83A}"/>
                </a:ext>
              </a:extLst>
            </p:cNvPr>
            <p:cNvSpPr/>
            <p:nvPr/>
          </p:nvSpPr>
          <p:spPr>
            <a:xfrm>
              <a:off x="4739728" y="1228850"/>
              <a:ext cx="417962" cy="65209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Rectangle: Rounded Corners 302">
              <a:extLst>
                <a:ext uri="{FF2B5EF4-FFF2-40B4-BE49-F238E27FC236}">
                  <a16:creationId xmlns:a16="http://schemas.microsoft.com/office/drawing/2014/main" id="{DEC51DA3-3808-4AEB-93BF-359B48646FDD}"/>
                </a:ext>
              </a:extLst>
            </p:cNvPr>
            <p:cNvSpPr/>
            <p:nvPr/>
          </p:nvSpPr>
          <p:spPr>
            <a:xfrm>
              <a:off x="2828052" y="1228850"/>
              <a:ext cx="417962" cy="65209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3F08C92C-9DC4-4EAA-9771-A2BF13EF78BB}"/>
                </a:ext>
              </a:extLst>
            </p:cNvPr>
            <p:cNvGrpSpPr/>
            <p:nvPr/>
          </p:nvGrpSpPr>
          <p:grpSpPr>
            <a:xfrm rot="16200000">
              <a:off x="2930047" y="1397289"/>
              <a:ext cx="213972" cy="68580"/>
              <a:chOff x="2516003" y="3360420"/>
              <a:chExt cx="213972" cy="68580"/>
            </a:xfrm>
          </p:grpSpPr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569B0EF4-1740-421E-8B30-AB8463889F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6003" y="3429000"/>
                <a:ext cx="213972" cy="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B8D71FC9-EF8F-421C-B204-7BFBEBCC34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6003" y="3360420"/>
                <a:ext cx="213972" cy="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1FC350CF-CCF7-42E1-AFA8-DB54A89D708C}"/>
                </a:ext>
              </a:extLst>
            </p:cNvPr>
            <p:cNvGrpSpPr/>
            <p:nvPr/>
          </p:nvGrpSpPr>
          <p:grpSpPr>
            <a:xfrm rot="16200000">
              <a:off x="4841342" y="1369239"/>
              <a:ext cx="213972" cy="68580"/>
              <a:chOff x="2516003" y="3360420"/>
              <a:chExt cx="213972" cy="68580"/>
            </a:xfrm>
          </p:grpSpPr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7F66495-202A-4786-BA65-725FC0E8C7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6003" y="3429000"/>
                <a:ext cx="213972" cy="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37B7F2CD-9E5E-49A7-8F08-FFE7BC266C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6003" y="3360420"/>
                <a:ext cx="213972" cy="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5D8CD6A3-094B-42E7-AC1C-7445F7D4F168}"/>
                </a:ext>
              </a:extLst>
            </p:cNvPr>
            <p:cNvGrpSpPr/>
            <p:nvPr/>
          </p:nvGrpSpPr>
          <p:grpSpPr>
            <a:xfrm rot="16200000">
              <a:off x="3893503" y="1387808"/>
              <a:ext cx="213972" cy="68580"/>
              <a:chOff x="2516003" y="3360420"/>
              <a:chExt cx="213972" cy="68580"/>
            </a:xfrm>
          </p:grpSpPr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08DF0B24-F916-4354-8B1F-147D20EB9D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6003" y="3429000"/>
                <a:ext cx="213972" cy="0"/>
              </a:xfrm>
              <a:prstGeom prst="line">
                <a:avLst/>
              </a:prstGeom>
              <a:ln w="25400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65127CCC-87D0-41C2-AF6E-FC085DE3EB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6003" y="3360420"/>
                <a:ext cx="213972" cy="0"/>
              </a:xfrm>
              <a:prstGeom prst="line">
                <a:avLst/>
              </a:prstGeom>
              <a:ln w="25400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0466991-9C0B-441C-BB15-6C864F61C7EF}"/>
                </a:ext>
              </a:extLst>
            </p:cNvPr>
            <p:cNvGrpSpPr/>
            <p:nvPr/>
          </p:nvGrpSpPr>
          <p:grpSpPr>
            <a:xfrm>
              <a:off x="6764129" y="4989983"/>
              <a:ext cx="448021" cy="183326"/>
              <a:chOff x="5851556" y="4383699"/>
              <a:chExt cx="448021" cy="183326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5F0C8FB-F1C3-4102-932E-9569B8AE6D7C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5902124" y="4333131"/>
                <a:ext cx="183326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2D5815D-BAD9-4E79-BE40-89AF7711C0BB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5956644" y="4333131"/>
                <a:ext cx="183326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7197D1E-677E-455C-BB01-DFD947E3121D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6011164" y="4333131"/>
                <a:ext cx="183326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E71E8A5-34F0-418E-9D63-329E08027622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6065684" y="4333131"/>
                <a:ext cx="183326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A4BD804-70A6-4E66-AC42-DC2D98482BDB}"/>
                </a:ext>
              </a:extLst>
            </p:cNvPr>
            <p:cNvGrpSpPr/>
            <p:nvPr/>
          </p:nvGrpSpPr>
          <p:grpSpPr>
            <a:xfrm>
              <a:off x="6596678" y="4938551"/>
              <a:ext cx="305543" cy="284461"/>
              <a:chOff x="5564981" y="4761408"/>
              <a:chExt cx="305543" cy="28446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D896FB4-BA22-44EB-A272-20175F8E8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4981" y="4761408"/>
                <a:ext cx="183326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DB23DF3-6C55-4EBD-8E4B-EF792938C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6090" y="4761408"/>
                <a:ext cx="183325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1C3EA99-37F4-492C-A517-6CAFFFBC0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7198" y="4761408"/>
                <a:ext cx="183326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CCC6390-82DC-4596-B5D5-2E845ED02622}"/>
                </a:ext>
              </a:extLst>
            </p:cNvPr>
            <p:cNvGrpSpPr/>
            <p:nvPr/>
          </p:nvGrpSpPr>
          <p:grpSpPr>
            <a:xfrm>
              <a:off x="6535443" y="4719342"/>
              <a:ext cx="649876" cy="334090"/>
              <a:chOff x="2208440" y="4208570"/>
              <a:chExt cx="649876" cy="334090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E9753EAB-DCD3-4D0D-AD1A-18B0CC985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08440" y="4208570"/>
                <a:ext cx="248738" cy="334090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B882525C-BAAA-4185-AE1C-FE69DD940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09578" y="4208570"/>
                <a:ext cx="248738" cy="334090"/>
              </a:xfrm>
              <a:prstGeom prst="rect">
                <a:avLst/>
              </a:prstGeom>
            </p:spPr>
          </p:pic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C2173AE-90BA-4439-9B2F-75D6EB032737}"/>
                </a:ext>
              </a:extLst>
            </p:cNvPr>
            <p:cNvGrpSpPr/>
            <p:nvPr/>
          </p:nvGrpSpPr>
          <p:grpSpPr>
            <a:xfrm>
              <a:off x="1125703" y="4323072"/>
              <a:ext cx="417962" cy="1215973"/>
              <a:chOff x="928184" y="3812379"/>
              <a:chExt cx="417962" cy="848833"/>
            </a:xfrm>
          </p:grpSpPr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E543B4E-2A21-4181-92AB-A0FA0B51827F}"/>
                  </a:ext>
                </a:extLst>
              </p:cNvPr>
              <p:cNvSpPr/>
              <p:nvPr/>
            </p:nvSpPr>
            <p:spPr>
              <a:xfrm>
                <a:off x="928184" y="3812379"/>
                <a:ext cx="417962" cy="84883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2922FBA-D4F0-4F7C-A494-1558F29D893D}"/>
                  </a:ext>
                </a:extLst>
              </p:cNvPr>
              <p:cNvGrpSpPr/>
              <p:nvPr/>
            </p:nvGrpSpPr>
            <p:grpSpPr>
              <a:xfrm>
                <a:off x="1079979" y="4372911"/>
                <a:ext cx="109538" cy="284461"/>
                <a:chOff x="1087545" y="4387197"/>
                <a:chExt cx="109538" cy="284461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FBADCD5C-6DBA-4DE1-9EA2-D1C6A5C10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7545" y="4387197"/>
                  <a:ext cx="0" cy="28446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84CF63CB-6032-445E-8020-D7FB704ACC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2314" y="4387197"/>
                  <a:ext cx="0" cy="28446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44F20A08-7014-444C-9AA7-DF47A8DF9E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7083" y="4387197"/>
                  <a:ext cx="0" cy="28446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6EE4662A-DF9C-4541-8F99-551023AE8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15054" y="4114331"/>
                <a:ext cx="248738" cy="33409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BD4DF00-36D1-40A2-8E10-4C3400777C15}"/>
                </a:ext>
              </a:extLst>
            </p:cNvPr>
            <p:cNvGrpSpPr/>
            <p:nvPr/>
          </p:nvGrpSpPr>
          <p:grpSpPr>
            <a:xfrm>
              <a:off x="11499900" y="4811977"/>
              <a:ext cx="109538" cy="284461"/>
              <a:chOff x="1087545" y="4387197"/>
              <a:chExt cx="109538" cy="284461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B87BFB5-C150-4C4F-B7AB-A17325CDF8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7545" y="4387197"/>
                <a:ext cx="0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BB8026B6-48E6-4AEA-9E2C-5082EF6CA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314" y="4387197"/>
                <a:ext cx="0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FF122E0B-59A6-4F03-85AD-86A2C4C619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7083" y="4387197"/>
                <a:ext cx="0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8451DD7-94E6-4B8A-BF6B-409EF1900C74}"/>
                </a:ext>
              </a:extLst>
            </p:cNvPr>
            <p:cNvCxnSpPr>
              <a:cxnSpLocks/>
              <a:endCxn id="99" idx="2"/>
            </p:cNvCxnSpPr>
            <p:nvPr/>
          </p:nvCxnSpPr>
          <p:spPr>
            <a:xfrm flipH="1" flipV="1">
              <a:off x="1334684" y="5539045"/>
              <a:ext cx="4698" cy="710381"/>
            </a:xfrm>
            <a:prstGeom prst="line">
              <a:avLst/>
            </a:prstGeom>
            <a:ln w="2540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19A080DE-04AF-4A5A-8AF4-29DDB6BF9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5104" y="1473005"/>
              <a:ext cx="243861" cy="334090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14DB2C8E-BE46-41B9-BF8C-469D0F6C4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777" y="1473005"/>
              <a:ext cx="243861" cy="33409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75FCC008-655A-4132-9C15-84905F3A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0940" y="1473005"/>
              <a:ext cx="243861" cy="334090"/>
            </a:xfrm>
            <a:prstGeom prst="rect">
              <a:avLst/>
            </a:prstGeom>
          </p:spPr>
        </p:pic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1EAAABB2-902F-4EEC-B501-16CA7F0502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6774" y="4536642"/>
              <a:ext cx="1608226" cy="4108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11000">
                    <a:srgbClr val="FFC000"/>
                  </a:gs>
                  <a:gs pos="85000">
                    <a:srgbClr val="466288"/>
                  </a:gs>
                  <a:gs pos="71000">
                    <a:srgbClr val="00B0F0"/>
                  </a:gs>
                  <a:gs pos="57000">
                    <a:srgbClr val="00B050"/>
                  </a:gs>
                  <a:gs pos="40000">
                    <a:srgbClr val="92D050"/>
                  </a:gs>
                  <a:gs pos="25000">
                    <a:srgbClr val="FFFF00"/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or: Elbow 251">
              <a:extLst>
                <a:ext uri="{FF2B5EF4-FFF2-40B4-BE49-F238E27FC236}">
                  <a16:creationId xmlns:a16="http://schemas.microsoft.com/office/drawing/2014/main" id="{D680D9F2-170E-45D6-9ADF-44697E482DB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78028" y="1323595"/>
              <a:ext cx="3996133" cy="3945231"/>
            </a:xfrm>
            <a:prstGeom prst="bentConnector3">
              <a:avLst>
                <a:gd name="adj1" fmla="val 100055"/>
              </a:avLst>
            </a:prstGeom>
            <a:ln w="4445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49BB97D-10B0-4EC0-81E1-E6A9D809737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550" y="5280247"/>
              <a:ext cx="202459" cy="0"/>
            </a:xfrm>
            <a:prstGeom prst="line">
              <a:avLst/>
            </a:prstGeom>
            <a:ln w="4445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7A470E6E-EC23-4F25-8A6A-D1C5F223EE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478" y="3509605"/>
              <a:ext cx="213972" cy="0"/>
            </a:xfrm>
            <a:prstGeom prst="line">
              <a:avLst/>
            </a:prstGeom>
            <a:ln w="254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0F94C440-E1E3-466E-AEDA-8369852806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656" y="3441025"/>
              <a:ext cx="213972" cy="0"/>
            </a:xfrm>
            <a:prstGeom prst="line">
              <a:avLst/>
            </a:prstGeom>
            <a:ln w="254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TextBox 405">
              <a:extLst>
                <a:ext uri="{FF2B5EF4-FFF2-40B4-BE49-F238E27FC236}">
                  <a16:creationId xmlns:a16="http://schemas.microsoft.com/office/drawing/2014/main" id="{2C40BD43-AA74-4D37-B239-196F67A16A14}"/>
                </a:ext>
              </a:extLst>
            </p:cNvPr>
            <p:cNvSpPr txBox="1"/>
            <p:nvPr/>
          </p:nvSpPr>
          <p:spPr>
            <a:xfrm>
              <a:off x="919795" y="3976724"/>
              <a:ext cx="8297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Glenwood Springs</a:t>
              </a:r>
            </a:p>
          </p:txBody>
        </p:sp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A7019BF2-97E6-42DC-A670-0168CC7641B5}"/>
                </a:ext>
              </a:extLst>
            </p:cNvPr>
            <p:cNvSpPr txBox="1"/>
            <p:nvPr/>
          </p:nvSpPr>
          <p:spPr>
            <a:xfrm>
              <a:off x="2625561" y="4098860"/>
              <a:ext cx="829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Eagle</a:t>
              </a:r>
            </a:p>
          </p:txBody>
        </p: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36521395-9041-42FF-8B31-05518A0E7A93}"/>
                </a:ext>
              </a:extLst>
            </p:cNvPr>
            <p:cNvSpPr txBox="1"/>
            <p:nvPr/>
          </p:nvSpPr>
          <p:spPr>
            <a:xfrm>
              <a:off x="4530969" y="4077375"/>
              <a:ext cx="829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Vail</a:t>
              </a:r>
            </a:p>
          </p:txBody>
        </p:sp>
        <p:sp>
          <p:nvSpPr>
            <p:cNvPr id="410" name="TextBox 409">
              <a:extLst>
                <a:ext uri="{FF2B5EF4-FFF2-40B4-BE49-F238E27FC236}">
                  <a16:creationId xmlns:a16="http://schemas.microsoft.com/office/drawing/2014/main" id="{1D793907-73F3-4600-A402-3387F5FB07FD}"/>
                </a:ext>
              </a:extLst>
            </p:cNvPr>
            <p:cNvSpPr txBox="1"/>
            <p:nvPr/>
          </p:nvSpPr>
          <p:spPr>
            <a:xfrm>
              <a:off x="8881772" y="4104245"/>
              <a:ext cx="829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Georgetown</a:t>
              </a:r>
            </a:p>
          </p:txBody>
        </p: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EF48B3BC-3B3E-4505-BBB4-0D65A8F6E20E}"/>
                </a:ext>
              </a:extLst>
            </p:cNvPr>
            <p:cNvCxnSpPr>
              <a:cxnSpLocks/>
              <a:stCxn id="365" idx="0"/>
              <a:endCxn id="469" idx="0"/>
            </p:cNvCxnSpPr>
            <p:nvPr/>
          </p:nvCxnSpPr>
          <p:spPr>
            <a:xfrm flipH="1" flipV="1">
              <a:off x="11531620" y="5420257"/>
              <a:ext cx="31401" cy="156001"/>
            </a:xfrm>
            <a:prstGeom prst="line">
              <a:avLst/>
            </a:prstGeom>
            <a:ln w="254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TextBox 419">
              <a:extLst>
                <a:ext uri="{FF2B5EF4-FFF2-40B4-BE49-F238E27FC236}">
                  <a16:creationId xmlns:a16="http://schemas.microsoft.com/office/drawing/2014/main" id="{A9F843F6-70BB-4777-B47C-D69146A3122F}"/>
                </a:ext>
              </a:extLst>
            </p:cNvPr>
            <p:cNvSpPr txBox="1"/>
            <p:nvPr/>
          </p:nvSpPr>
          <p:spPr>
            <a:xfrm>
              <a:off x="11053254" y="3775709"/>
              <a:ext cx="6214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Denver</a:t>
              </a:r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F2D98527-50A3-4342-BB78-EB0D66673BAC}"/>
                </a:ext>
              </a:extLst>
            </p:cNvPr>
            <p:cNvSpPr txBox="1"/>
            <p:nvPr/>
          </p:nvSpPr>
          <p:spPr>
            <a:xfrm>
              <a:off x="9839741" y="4787069"/>
              <a:ext cx="8297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Idaho Springs</a:t>
              </a:r>
            </a:p>
          </p:txBody>
        </p:sp>
        <p:sp>
          <p:nvSpPr>
            <p:cNvPr id="424" name="TextBox 423">
              <a:extLst>
                <a:ext uri="{FF2B5EF4-FFF2-40B4-BE49-F238E27FC236}">
                  <a16:creationId xmlns:a16="http://schemas.microsoft.com/office/drawing/2014/main" id="{F77C92AD-4A71-4326-9E7F-F05DA19E733C}"/>
                </a:ext>
              </a:extLst>
            </p:cNvPr>
            <p:cNvSpPr txBox="1"/>
            <p:nvPr/>
          </p:nvSpPr>
          <p:spPr>
            <a:xfrm>
              <a:off x="5851068" y="5784885"/>
              <a:ext cx="923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Breckenridge</a:t>
              </a:r>
            </a:p>
          </p:txBody>
        </p:sp>
        <p:sp>
          <p:nvSpPr>
            <p:cNvPr id="426" name="TextBox 425">
              <a:extLst>
                <a:ext uri="{FF2B5EF4-FFF2-40B4-BE49-F238E27FC236}">
                  <a16:creationId xmlns:a16="http://schemas.microsoft.com/office/drawing/2014/main" id="{F931BF79-C161-4371-AE2D-F454DB929A7E}"/>
                </a:ext>
              </a:extLst>
            </p:cNvPr>
            <p:cNvSpPr txBox="1"/>
            <p:nvPr/>
          </p:nvSpPr>
          <p:spPr>
            <a:xfrm>
              <a:off x="1054725" y="3120800"/>
              <a:ext cx="923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Meeker</a:t>
              </a:r>
            </a:p>
          </p:txBody>
        </p:sp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52C5BAEC-5582-42B3-8D92-03E57D0ADC08}"/>
                </a:ext>
              </a:extLst>
            </p:cNvPr>
            <p:cNvSpPr txBox="1"/>
            <p:nvPr/>
          </p:nvSpPr>
          <p:spPr>
            <a:xfrm>
              <a:off x="2625561" y="1007778"/>
              <a:ext cx="829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Craig</a:t>
              </a:r>
            </a:p>
          </p:txBody>
        </p: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4A6E0292-0F21-42D9-BB00-E73D913055B8}"/>
                </a:ext>
              </a:extLst>
            </p:cNvPr>
            <p:cNvSpPr txBox="1"/>
            <p:nvPr/>
          </p:nvSpPr>
          <p:spPr>
            <a:xfrm>
              <a:off x="3577982" y="1018499"/>
              <a:ext cx="829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Hayden</a:t>
              </a:r>
            </a:p>
          </p:txBody>
        </p:sp>
        <p:sp>
          <p:nvSpPr>
            <p:cNvPr id="430" name="TextBox 429">
              <a:extLst>
                <a:ext uri="{FF2B5EF4-FFF2-40B4-BE49-F238E27FC236}">
                  <a16:creationId xmlns:a16="http://schemas.microsoft.com/office/drawing/2014/main" id="{23F3BF91-E831-450E-BB1C-8FC2ACE2C07C}"/>
                </a:ext>
              </a:extLst>
            </p:cNvPr>
            <p:cNvSpPr txBox="1"/>
            <p:nvPr/>
          </p:nvSpPr>
          <p:spPr>
            <a:xfrm>
              <a:off x="4501876" y="1021776"/>
              <a:ext cx="923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Steamboat</a:t>
              </a: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4A90A3BB-DB9C-4192-84ED-47633A43DA21}"/>
                </a:ext>
              </a:extLst>
            </p:cNvPr>
            <p:cNvSpPr/>
            <p:nvPr/>
          </p:nvSpPr>
          <p:spPr>
            <a:xfrm>
              <a:off x="7143180" y="287190"/>
              <a:ext cx="4933158" cy="90763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5381BE47-670F-41D7-9A99-EEDF0D3453C1}"/>
                </a:ext>
              </a:extLst>
            </p:cNvPr>
            <p:cNvSpPr txBox="1"/>
            <p:nvPr/>
          </p:nvSpPr>
          <p:spPr>
            <a:xfrm>
              <a:off x="8590313" y="44118"/>
              <a:ext cx="16828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A536A2AB-4103-43AC-88AA-D27509D905BD}"/>
                </a:ext>
              </a:extLst>
            </p:cNvPr>
            <p:cNvCxnSpPr>
              <a:cxnSpLocks/>
            </p:cNvCxnSpPr>
            <p:nvPr/>
          </p:nvCxnSpPr>
          <p:spPr>
            <a:xfrm>
              <a:off x="7222176" y="414401"/>
              <a:ext cx="494358" cy="0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11000">
                    <a:srgbClr val="FFC000"/>
                  </a:gs>
                  <a:gs pos="85000">
                    <a:srgbClr val="466288"/>
                  </a:gs>
                  <a:gs pos="71000">
                    <a:srgbClr val="00B0F0"/>
                  </a:gs>
                  <a:gs pos="57000">
                    <a:srgbClr val="00B050"/>
                  </a:gs>
                  <a:gs pos="40000">
                    <a:srgbClr val="92D050"/>
                  </a:gs>
                  <a:gs pos="25000">
                    <a:srgbClr val="FFFF00"/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4F0225CA-A7E6-4DE7-BE83-6C36F218C78B}"/>
                </a:ext>
              </a:extLst>
            </p:cNvPr>
            <p:cNvCxnSpPr>
              <a:cxnSpLocks/>
            </p:cNvCxnSpPr>
            <p:nvPr/>
          </p:nvCxnSpPr>
          <p:spPr>
            <a:xfrm>
              <a:off x="7222176" y="572778"/>
              <a:ext cx="494358" cy="0"/>
            </a:xfrm>
            <a:prstGeom prst="line">
              <a:avLst/>
            </a:prstGeom>
            <a:ln w="4445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CF946B5D-1AD4-46F9-B618-6105C9D8E4B4}"/>
                </a:ext>
              </a:extLst>
            </p:cNvPr>
            <p:cNvCxnSpPr>
              <a:cxnSpLocks/>
            </p:cNvCxnSpPr>
            <p:nvPr/>
          </p:nvCxnSpPr>
          <p:spPr>
            <a:xfrm>
              <a:off x="7229842" y="731155"/>
              <a:ext cx="486693" cy="0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D6EFDD66-3DDB-46FB-A82C-38DB11674B96}"/>
                </a:ext>
              </a:extLst>
            </p:cNvPr>
            <p:cNvCxnSpPr>
              <a:cxnSpLocks/>
            </p:cNvCxnSpPr>
            <p:nvPr/>
          </p:nvCxnSpPr>
          <p:spPr>
            <a:xfrm>
              <a:off x="7226276" y="889532"/>
              <a:ext cx="490259" cy="0"/>
            </a:xfrm>
            <a:prstGeom prst="line">
              <a:avLst/>
            </a:prstGeom>
            <a:ln w="2540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9042DB82-254C-46C8-823F-B0C52684FA58}"/>
                </a:ext>
              </a:extLst>
            </p:cNvPr>
            <p:cNvCxnSpPr>
              <a:cxnSpLocks/>
            </p:cNvCxnSpPr>
            <p:nvPr/>
          </p:nvCxnSpPr>
          <p:spPr>
            <a:xfrm>
              <a:off x="7221999" y="1047909"/>
              <a:ext cx="491889" cy="4608"/>
            </a:xfrm>
            <a:prstGeom prst="line">
              <a:avLst/>
            </a:prstGeom>
            <a:ln w="254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2A981B9F-6555-4D2B-8C4B-988BC8EBF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8457" y="568706"/>
              <a:ext cx="494357" cy="4073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7C6E646D-B000-495D-B005-2E2FE69631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2582" y="412877"/>
              <a:ext cx="494357" cy="0"/>
            </a:xfrm>
            <a:prstGeom prst="line">
              <a:avLst/>
            </a:prstGeom>
            <a:ln w="254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B464AE40-181F-4A8F-9866-8C790A171510}"/>
                </a:ext>
              </a:extLst>
            </p:cNvPr>
            <p:cNvSpPr txBox="1"/>
            <p:nvPr/>
          </p:nvSpPr>
          <p:spPr>
            <a:xfrm>
              <a:off x="7713888" y="302431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200G – 400G DWDM Core</a:t>
              </a:r>
            </a:p>
          </p:txBody>
        </p:sp>
        <p:sp>
          <p:nvSpPr>
            <p:cNvPr id="507" name="TextBox 506">
              <a:extLst>
                <a:ext uri="{FF2B5EF4-FFF2-40B4-BE49-F238E27FC236}">
                  <a16:creationId xmlns:a16="http://schemas.microsoft.com/office/drawing/2014/main" id="{07297305-42A1-4F95-87AA-69F85D955659}"/>
                </a:ext>
              </a:extLst>
            </p:cNvPr>
            <p:cNvSpPr txBox="1"/>
            <p:nvPr/>
          </p:nvSpPr>
          <p:spPr>
            <a:xfrm>
              <a:off x="7716535" y="461910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Mammoth 200G</a:t>
              </a:r>
            </a:p>
          </p:txBody>
        </p:sp>
        <p:sp>
          <p:nvSpPr>
            <p:cNvPr id="508" name="TextBox 507">
              <a:extLst>
                <a:ext uri="{FF2B5EF4-FFF2-40B4-BE49-F238E27FC236}">
                  <a16:creationId xmlns:a16="http://schemas.microsoft.com/office/drawing/2014/main" id="{A04683C6-5F37-45CA-AC8D-5E041F2B46EB}"/>
                </a:ext>
              </a:extLst>
            </p:cNvPr>
            <p:cNvSpPr txBox="1"/>
            <p:nvPr/>
          </p:nvSpPr>
          <p:spPr>
            <a:xfrm>
              <a:off x="7716535" y="621920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Lumen 100G OWS</a:t>
              </a:r>
            </a:p>
          </p:txBody>
        </p:sp>
        <p:sp>
          <p:nvSpPr>
            <p:cNvPr id="509" name="TextBox 508">
              <a:extLst>
                <a:ext uri="{FF2B5EF4-FFF2-40B4-BE49-F238E27FC236}">
                  <a16:creationId xmlns:a16="http://schemas.microsoft.com/office/drawing/2014/main" id="{16035BF0-61F6-4736-AD14-520A400D378B}"/>
                </a:ext>
              </a:extLst>
            </p:cNvPr>
            <p:cNvSpPr txBox="1"/>
            <p:nvPr/>
          </p:nvSpPr>
          <p:spPr>
            <a:xfrm>
              <a:off x="7716535" y="790891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DWDM Frontage Road</a:t>
              </a:r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25E1150D-D8D1-4E20-ABDF-29FB161668EE}"/>
                </a:ext>
              </a:extLst>
            </p:cNvPr>
            <p:cNvSpPr txBox="1"/>
            <p:nvPr/>
          </p:nvSpPr>
          <p:spPr>
            <a:xfrm>
              <a:off x="7716535" y="950901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Strata 10G x 2 (Mammoth</a:t>
              </a:r>
            </a:p>
          </p:txBody>
        </p:sp>
        <p:sp>
          <p:nvSpPr>
            <p:cNvPr id="511" name="TextBox 510">
              <a:extLst>
                <a:ext uri="{FF2B5EF4-FFF2-40B4-BE49-F238E27FC236}">
                  <a16:creationId xmlns:a16="http://schemas.microsoft.com/office/drawing/2014/main" id="{DEEDB613-F6F9-4587-B4AD-F11E03711C8C}"/>
                </a:ext>
              </a:extLst>
            </p:cNvPr>
            <p:cNvSpPr txBox="1"/>
            <p:nvPr/>
          </p:nvSpPr>
          <p:spPr>
            <a:xfrm>
              <a:off x="9866464" y="306679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10G Shelf Interconnect</a:t>
              </a:r>
            </a:p>
          </p:txBody>
        </p: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0D0E1811-2356-404B-8AFF-6F03A4BEC4C7}"/>
                </a:ext>
              </a:extLst>
            </p:cNvPr>
            <p:cNvSpPr txBox="1"/>
            <p:nvPr/>
          </p:nvSpPr>
          <p:spPr>
            <a:xfrm>
              <a:off x="9875989" y="470130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Shelf Interconnect</a:t>
              </a:r>
            </a:p>
          </p:txBody>
        </p:sp>
        <p:sp>
          <p:nvSpPr>
            <p:cNvPr id="513" name="Rectangle: Rounded Corners 512">
              <a:extLst>
                <a:ext uri="{FF2B5EF4-FFF2-40B4-BE49-F238E27FC236}">
                  <a16:creationId xmlns:a16="http://schemas.microsoft.com/office/drawing/2014/main" id="{1AF5585A-27BA-4881-86AF-C7E420B8FDBD}"/>
                </a:ext>
              </a:extLst>
            </p:cNvPr>
            <p:cNvSpPr/>
            <p:nvPr/>
          </p:nvSpPr>
          <p:spPr>
            <a:xfrm>
              <a:off x="9536116" y="653365"/>
              <a:ext cx="203663" cy="20850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TextBox 513">
              <a:extLst>
                <a:ext uri="{FF2B5EF4-FFF2-40B4-BE49-F238E27FC236}">
                  <a16:creationId xmlns:a16="http://schemas.microsoft.com/office/drawing/2014/main" id="{F138BF7C-4DDA-48D7-ADA8-7366A3BFA245}"/>
                </a:ext>
              </a:extLst>
            </p:cNvPr>
            <p:cNvSpPr txBox="1"/>
            <p:nvPr/>
          </p:nvSpPr>
          <p:spPr>
            <a:xfrm>
              <a:off x="9875989" y="650850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NWCCOG Hub Site</a:t>
              </a: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ECA6529F-3FFE-4BCE-9502-D08F771BABD4}"/>
                </a:ext>
              </a:extLst>
            </p:cNvPr>
            <p:cNvSpPr txBox="1"/>
            <p:nvPr/>
          </p:nvSpPr>
          <p:spPr>
            <a:xfrm>
              <a:off x="1813790" y="4578727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52 Km</a:t>
              </a:r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B79BD618-BD04-4F6D-A96C-016F4F4BB7DC}"/>
                </a:ext>
              </a:extLst>
            </p:cNvPr>
            <p:cNvSpPr txBox="1"/>
            <p:nvPr/>
          </p:nvSpPr>
          <p:spPr>
            <a:xfrm>
              <a:off x="3750044" y="4567605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59 Km</a:t>
              </a:r>
            </a:p>
          </p:txBody>
        </p:sp>
        <p:sp>
          <p:nvSpPr>
            <p:cNvPr id="517" name="TextBox 516">
              <a:extLst>
                <a:ext uri="{FF2B5EF4-FFF2-40B4-BE49-F238E27FC236}">
                  <a16:creationId xmlns:a16="http://schemas.microsoft.com/office/drawing/2014/main" id="{D9E2DFA9-66C2-4BCD-8029-D2298DB470C7}"/>
                </a:ext>
              </a:extLst>
            </p:cNvPr>
            <p:cNvSpPr txBox="1"/>
            <p:nvPr/>
          </p:nvSpPr>
          <p:spPr>
            <a:xfrm>
              <a:off x="5667086" y="4574589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57 Km</a:t>
              </a:r>
            </a:p>
          </p:txBody>
        </p:sp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id="{7CBB193E-9738-4A61-8739-0072DC85EC5A}"/>
                </a:ext>
              </a:extLst>
            </p:cNvPr>
            <p:cNvSpPr txBox="1"/>
            <p:nvPr/>
          </p:nvSpPr>
          <p:spPr>
            <a:xfrm>
              <a:off x="7822964" y="4562357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53 Km</a:t>
              </a:r>
            </a:p>
          </p:txBody>
        </p:sp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538E512D-FCC3-48FA-99AC-3A50BA87DBDB}"/>
                </a:ext>
              </a:extLst>
            </p:cNvPr>
            <p:cNvSpPr txBox="1"/>
            <p:nvPr/>
          </p:nvSpPr>
          <p:spPr>
            <a:xfrm>
              <a:off x="6962824" y="5307988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Km</a:t>
              </a:r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8AD50F64-5F62-4A8E-9DED-4F20ADEDD1AA}"/>
                </a:ext>
              </a:extLst>
            </p:cNvPr>
            <p:cNvSpPr txBox="1"/>
            <p:nvPr/>
          </p:nvSpPr>
          <p:spPr>
            <a:xfrm>
              <a:off x="8360266" y="5276566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47 Km</a:t>
              </a:r>
            </a:p>
          </p:txBody>
        </p:sp>
        <p:sp>
          <p:nvSpPr>
            <p:cNvPr id="522" name="TextBox 521">
              <a:extLst>
                <a:ext uri="{FF2B5EF4-FFF2-40B4-BE49-F238E27FC236}">
                  <a16:creationId xmlns:a16="http://schemas.microsoft.com/office/drawing/2014/main" id="{E6CC98D3-0809-407E-9984-E3A4F5224218}"/>
                </a:ext>
              </a:extLst>
            </p:cNvPr>
            <p:cNvSpPr txBox="1"/>
            <p:nvPr/>
          </p:nvSpPr>
          <p:spPr>
            <a:xfrm>
              <a:off x="6296494" y="5522425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 Km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4B3FE7AB-D087-43D0-9F7A-7DAD9F8544B9}"/>
                </a:ext>
              </a:extLst>
            </p:cNvPr>
            <p:cNvSpPr txBox="1"/>
            <p:nvPr/>
          </p:nvSpPr>
          <p:spPr>
            <a:xfrm>
              <a:off x="1769557" y="4829379"/>
              <a:ext cx="7256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200G Shared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CDOT</a:t>
              </a: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19BF76C8-7930-450D-8FD5-93D28763CE8B}"/>
                </a:ext>
              </a:extLst>
            </p:cNvPr>
            <p:cNvSpPr txBox="1"/>
            <p:nvPr/>
          </p:nvSpPr>
          <p:spPr>
            <a:xfrm>
              <a:off x="1225175" y="5784774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10G</a:t>
              </a:r>
            </a:p>
          </p:txBody>
        </p: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5D7B3FA7-1EA7-44E0-8CA4-7213811ED348}"/>
                </a:ext>
              </a:extLst>
            </p:cNvPr>
            <p:cNvSpPr txBox="1"/>
            <p:nvPr/>
          </p:nvSpPr>
          <p:spPr>
            <a:xfrm>
              <a:off x="9871160" y="917848"/>
              <a:ext cx="15781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Grand County Hub Site</a:t>
              </a:r>
            </a:p>
          </p:txBody>
        </p:sp>
        <p:sp>
          <p:nvSpPr>
            <p:cNvPr id="555" name="Rectangle: Rounded Corners 554">
              <a:extLst>
                <a:ext uri="{FF2B5EF4-FFF2-40B4-BE49-F238E27FC236}">
                  <a16:creationId xmlns:a16="http://schemas.microsoft.com/office/drawing/2014/main" id="{522FA987-F784-43A7-9B5E-D0C3C8856757}"/>
                </a:ext>
              </a:extLst>
            </p:cNvPr>
            <p:cNvSpPr/>
            <p:nvPr/>
          </p:nvSpPr>
          <p:spPr>
            <a:xfrm>
              <a:off x="9537214" y="912538"/>
              <a:ext cx="203663" cy="2085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95EDC568-963E-4570-A73F-4A6B09012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629" y="6265635"/>
              <a:ext cx="243861" cy="334090"/>
            </a:xfrm>
            <a:prstGeom prst="rect">
              <a:avLst/>
            </a:prstGeom>
          </p:spPr>
        </p:pic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DC90A415-1A79-45AA-82BB-E81B7DF6E923}"/>
                </a:ext>
              </a:extLst>
            </p:cNvPr>
            <p:cNvCxnSpPr>
              <a:cxnSpLocks/>
            </p:cNvCxnSpPr>
            <p:nvPr/>
          </p:nvCxnSpPr>
          <p:spPr>
            <a:xfrm>
              <a:off x="3071324" y="4536643"/>
              <a:ext cx="1552445" cy="3241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11000">
                    <a:srgbClr val="FFC000"/>
                  </a:gs>
                  <a:gs pos="85000">
                    <a:srgbClr val="466288"/>
                  </a:gs>
                  <a:gs pos="71000">
                    <a:srgbClr val="00B0F0"/>
                  </a:gs>
                  <a:gs pos="57000">
                    <a:srgbClr val="00B050"/>
                  </a:gs>
                  <a:gs pos="40000">
                    <a:srgbClr val="92D050"/>
                  </a:gs>
                  <a:gs pos="25000">
                    <a:srgbClr val="FFFF00"/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5D7B2F8-3123-488F-926C-6ECA0EAA8393}"/>
                </a:ext>
              </a:extLst>
            </p:cNvPr>
            <p:cNvCxnSpPr>
              <a:cxnSpLocks/>
            </p:cNvCxnSpPr>
            <p:nvPr/>
          </p:nvCxnSpPr>
          <p:spPr>
            <a:xfrm>
              <a:off x="5273645" y="4530258"/>
              <a:ext cx="1261799" cy="0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11000">
                    <a:srgbClr val="FFC000"/>
                  </a:gs>
                  <a:gs pos="85000">
                    <a:srgbClr val="466288"/>
                  </a:gs>
                  <a:gs pos="71000">
                    <a:srgbClr val="00B0F0"/>
                  </a:gs>
                  <a:gs pos="57000">
                    <a:srgbClr val="00B050"/>
                  </a:gs>
                  <a:gs pos="40000">
                    <a:srgbClr val="92D050"/>
                  </a:gs>
                  <a:gs pos="25000">
                    <a:srgbClr val="FFFF00"/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98D0C90F-8722-4541-8E3F-91B6F493A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5320" y="4522852"/>
              <a:ext cx="2031023" cy="20636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11000">
                    <a:srgbClr val="FFC000"/>
                  </a:gs>
                  <a:gs pos="85000">
                    <a:srgbClr val="466288"/>
                  </a:gs>
                  <a:gs pos="71000">
                    <a:srgbClr val="00B0F0"/>
                  </a:gs>
                  <a:gs pos="57000">
                    <a:srgbClr val="00B050"/>
                  </a:gs>
                  <a:gs pos="40000">
                    <a:srgbClr val="92D050"/>
                  </a:gs>
                  <a:gs pos="25000">
                    <a:srgbClr val="FFFF00"/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B8E35F6-FECB-4530-89B3-B2A06467115D}"/>
                </a:ext>
              </a:extLst>
            </p:cNvPr>
            <p:cNvCxnSpPr>
              <a:cxnSpLocks/>
              <a:endCxn id="227" idx="1"/>
            </p:cNvCxnSpPr>
            <p:nvPr/>
          </p:nvCxnSpPr>
          <p:spPr>
            <a:xfrm flipV="1">
              <a:off x="9440451" y="4487860"/>
              <a:ext cx="1562976" cy="34993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11000">
                    <a:srgbClr val="FFC000"/>
                  </a:gs>
                  <a:gs pos="85000">
                    <a:srgbClr val="466288"/>
                  </a:gs>
                  <a:gs pos="71000">
                    <a:srgbClr val="00B0F0"/>
                  </a:gs>
                  <a:gs pos="57000">
                    <a:srgbClr val="00B050"/>
                  </a:gs>
                  <a:gs pos="40000">
                    <a:srgbClr val="92D050"/>
                  </a:gs>
                  <a:gs pos="25000">
                    <a:srgbClr val="FFFF00"/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57ED25C-9069-4DEA-9E1B-27B6D283F70F}"/>
                </a:ext>
              </a:extLst>
            </p:cNvPr>
            <p:cNvCxnSpPr>
              <a:cxnSpLocks/>
              <a:endCxn id="579" idx="1"/>
            </p:cNvCxnSpPr>
            <p:nvPr/>
          </p:nvCxnSpPr>
          <p:spPr>
            <a:xfrm>
              <a:off x="11217543" y="4500712"/>
              <a:ext cx="244433" cy="88193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14F5D20-ABD8-4D13-9C7B-051F8B0260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45861" y="4245510"/>
              <a:ext cx="200570" cy="197940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51F03F47-4EDD-4C04-B096-EA511A58FFC1}"/>
                </a:ext>
              </a:extLst>
            </p:cNvPr>
            <p:cNvCxnSpPr>
              <a:cxnSpLocks/>
            </p:cNvCxnSpPr>
            <p:nvPr/>
          </p:nvCxnSpPr>
          <p:spPr>
            <a:xfrm>
              <a:off x="6544642" y="4947089"/>
              <a:ext cx="183326" cy="284461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F092745E-3528-4631-B27B-1FAF5E8FC5C2}"/>
                </a:ext>
              </a:extLst>
            </p:cNvPr>
            <p:cNvCxnSpPr>
              <a:cxnSpLocks/>
              <a:stCxn id="227" idx="2"/>
              <a:endCxn id="119" idx="1"/>
            </p:cNvCxnSpPr>
            <p:nvPr/>
          </p:nvCxnSpPr>
          <p:spPr>
            <a:xfrm>
              <a:off x="11125359" y="4661001"/>
              <a:ext cx="351109" cy="285251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CEFED093-CA42-4546-B53B-9D173010C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003428" y="4314718"/>
              <a:ext cx="243861" cy="346283"/>
            </a:xfrm>
            <a:prstGeom prst="rect">
              <a:avLst/>
            </a:prstGeom>
          </p:spPr>
        </p:pic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D1A1264E-3803-464C-AD44-25F65C945E4C}"/>
                </a:ext>
              </a:extLst>
            </p:cNvPr>
            <p:cNvGrpSpPr/>
            <p:nvPr/>
          </p:nvGrpSpPr>
          <p:grpSpPr>
            <a:xfrm>
              <a:off x="11397127" y="4861735"/>
              <a:ext cx="54769" cy="284461"/>
              <a:chOff x="1142314" y="4387197"/>
              <a:chExt cx="54769" cy="284461"/>
            </a:xfrm>
          </p:grpSpPr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9F15510C-67D5-4CD6-90F1-3C99E3928B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314" y="4387197"/>
                <a:ext cx="0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5E586D79-1964-4405-A317-94F71B752F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7083" y="4387197"/>
                <a:ext cx="0" cy="284461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C57AE6B-6D21-4AD3-B814-F15981A1E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76467" y="4779206"/>
              <a:ext cx="248738" cy="334090"/>
            </a:xfrm>
            <a:prstGeom prst="rect">
              <a:avLst/>
            </a:prstGeom>
          </p:spPr>
        </p:pic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E922FC8A-4D86-43F1-8909-F348C8300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4889" y="4540750"/>
              <a:ext cx="159715" cy="1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11000">
                    <a:srgbClr val="FFC000"/>
                  </a:gs>
                  <a:gs pos="85000">
                    <a:srgbClr val="466288"/>
                  </a:gs>
                  <a:gs pos="71000">
                    <a:srgbClr val="00B0F0"/>
                  </a:gs>
                  <a:gs pos="57000">
                    <a:srgbClr val="00B050"/>
                  </a:gs>
                  <a:gs pos="40000">
                    <a:srgbClr val="92D050"/>
                  </a:gs>
                  <a:gs pos="25000">
                    <a:srgbClr val="FFFF00"/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43D3BE9D-4143-403D-A4A4-9F218EFBB536}"/>
                </a:ext>
              </a:extLst>
            </p:cNvPr>
            <p:cNvCxnSpPr>
              <a:cxnSpLocks/>
              <a:stCxn id="225" idx="0"/>
              <a:endCxn id="225" idx="2"/>
            </p:cNvCxnSpPr>
            <p:nvPr/>
          </p:nvCxnSpPr>
          <p:spPr>
            <a:xfrm>
              <a:off x="1333831" y="4384503"/>
              <a:ext cx="0" cy="346283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42634541-3658-4205-A9ED-5114FE8F6FA6}"/>
                </a:ext>
              </a:extLst>
            </p:cNvPr>
            <p:cNvCxnSpPr>
              <a:cxnSpLocks/>
              <a:stCxn id="261" idx="0"/>
              <a:endCxn id="79" idx="0"/>
            </p:cNvCxnSpPr>
            <p:nvPr/>
          </p:nvCxnSpPr>
          <p:spPr>
            <a:xfrm flipH="1">
              <a:off x="6659812" y="4401426"/>
              <a:ext cx="1274" cy="317917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C66531AD-06B7-4EC4-B795-07E354DA7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11901" y="4384503"/>
              <a:ext cx="243861" cy="346283"/>
            </a:xfrm>
            <a:prstGeom prst="rect">
              <a:avLst/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id="{0AEC2525-C6C3-4E2A-925C-915186B27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39156" y="4401426"/>
              <a:ext cx="243861" cy="346283"/>
            </a:xfrm>
            <a:prstGeom prst="rect">
              <a:avLst/>
            </a:prstGeom>
          </p:spPr>
        </p:pic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083C208E-4DCB-4C56-9392-84C1ACD08AD9}"/>
                </a:ext>
              </a:extLst>
            </p:cNvPr>
            <p:cNvCxnSpPr>
              <a:cxnSpLocks/>
              <a:stCxn id="262" idx="0"/>
              <a:endCxn id="80" idx="0"/>
            </p:cNvCxnSpPr>
            <p:nvPr/>
          </p:nvCxnSpPr>
          <p:spPr>
            <a:xfrm flipH="1">
              <a:off x="7060950" y="4401424"/>
              <a:ext cx="3712" cy="317918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BB47BD02-9077-41AA-96B8-CCA71BBF9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42732" y="4401425"/>
              <a:ext cx="243861" cy="346283"/>
            </a:xfrm>
            <a:prstGeom prst="rect">
              <a:avLst/>
            </a:prstGeom>
          </p:spPr>
        </p:pic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17A5E69C-16B4-4D5C-8A42-38A014A9DB65}"/>
                </a:ext>
              </a:extLst>
            </p:cNvPr>
            <p:cNvSpPr txBox="1"/>
            <p:nvPr/>
          </p:nvSpPr>
          <p:spPr>
            <a:xfrm>
              <a:off x="6450553" y="4019267"/>
              <a:ext cx="829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Frisco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224CF483-469A-422B-933B-5FDB236ED15B}"/>
                </a:ext>
              </a:extLst>
            </p:cNvPr>
            <p:cNvSpPr txBox="1"/>
            <p:nvPr/>
          </p:nvSpPr>
          <p:spPr>
            <a:xfrm>
              <a:off x="7153243" y="2497314"/>
              <a:ext cx="829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Kremmling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B11747E0-D3C5-4311-A8F9-E23580A6D97E}"/>
                </a:ext>
              </a:extLst>
            </p:cNvPr>
            <p:cNvSpPr txBox="1"/>
            <p:nvPr/>
          </p:nvSpPr>
          <p:spPr>
            <a:xfrm>
              <a:off x="7216462" y="4921312"/>
              <a:ext cx="829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Silverthorne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0688C081-CF2F-4CBA-9ABB-784F5631BC1B}"/>
                </a:ext>
              </a:extLst>
            </p:cNvPr>
            <p:cNvSpPr txBox="1"/>
            <p:nvPr/>
          </p:nvSpPr>
          <p:spPr>
            <a:xfrm>
              <a:off x="8456019" y="2505275"/>
              <a:ext cx="923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Granby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85AE111A-68E3-4A79-8CB2-3E746836226F}"/>
                </a:ext>
              </a:extLst>
            </p:cNvPr>
            <p:cNvSpPr txBox="1"/>
            <p:nvPr/>
          </p:nvSpPr>
          <p:spPr>
            <a:xfrm>
              <a:off x="10112594" y="4543021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74 m</a:t>
              </a:r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74423ECD-ECFE-42E9-B8DA-542B464CC591}"/>
                </a:ext>
              </a:extLst>
            </p:cNvPr>
            <p:cNvSpPr txBox="1"/>
            <p:nvPr/>
          </p:nvSpPr>
          <p:spPr>
            <a:xfrm>
              <a:off x="6418581" y="5077988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 Km</a:t>
              </a:r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02417529-9B65-4704-A0C2-C7301AFEC4E8}"/>
                </a:ext>
              </a:extLst>
            </p:cNvPr>
            <p:cNvCxnSpPr>
              <a:cxnSpLocks/>
            </p:cNvCxnSpPr>
            <p:nvPr/>
          </p:nvCxnSpPr>
          <p:spPr>
            <a:xfrm>
              <a:off x="6541719" y="4506693"/>
              <a:ext cx="183325" cy="284461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FD9FB018-05F8-472E-B5BC-93E88EE79191}"/>
                </a:ext>
              </a:extLst>
            </p:cNvPr>
            <p:cNvCxnSpPr>
              <a:cxnSpLocks/>
              <a:stCxn id="184" idx="3"/>
            </p:cNvCxnSpPr>
            <p:nvPr/>
          </p:nvCxnSpPr>
          <p:spPr>
            <a:xfrm>
              <a:off x="5070637" y="1640050"/>
              <a:ext cx="2382780" cy="1262620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22BF5C3B-2B12-44EC-8B33-8B80741FB048}"/>
                </a:ext>
              </a:extLst>
            </p:cNvPr>
            <p:cNvCxnSpPr>
              <a:cxnSpLocks/>
              <a:stCxn id="80" idx="2"/>
            </p:cNvCxnSpPr>
            <p:nvPr/>
          </p:nvCxnSpPr>
          <p:spPr>
            <a:xfrm flipV="1">
              <a:off x="7060950" y="3069716"/>
              <a:ext cx="514398" cy="1983717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B5D8550-1F73-4D55-BDDA-B62E4D1183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7278" y="2896524"/>
              <a:ext cx="1108928" cy="6147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FE9D3A81-0B19-4381-B1C6-0B5357198AA9}"/>
                </a:ext>
              </a:extLst>
            </p:cNvPr>
            <p:cNvCxnSpPr>
              <a:cxnSpLocks/>
            </p:cNvCxnSpPr>
            <p:nvPr/>
          </p:nvCxnSpPr>
          <p:spPr>
            <a:xfrm>
              <a:off x="9050067" y="2896524"/>
              <a:ext cx="2363828" cy="2228195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20DD2179-F0E5-41FD-8C2B-A244EBB6F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1229" y="2687048"/>
              <a:ext cx="243861" cy="334090"/>
            </a:xfrm>
            <a:prstGeom prst="rect">
              <a:avLst/>
            </a:prstGeom>
          </p:spPr>
        </p:pic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5924685E-16DD-4CC7-8684-59C940E282E5}"/>
                </a:ext>
              </a:extLst>
            </p:cNvPr>
            <p:cNvSpPr txBox="1"/>
            <p:nvPr/>
          </p:nvSpPr>
          <p:spPr>
            <a:xfrm>
              <a:off x="9811466" y="2441841"/>
              <a:ext cx="923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Estes Park</a:t>
              </a:r>
            </a:p>
          </p:txBody>
        </p: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265457D7-3DFF-468D-A2C0-9BA4511E3C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4129" y="2871224"/>
              <a:ext cx="1023023" cy="2296841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77AD8E89-3BFF-4ECD-8DBD-041BC041A76A}"/>
                </a:ext>
              </a:extLst>
            </p:cNvPr>
            <p:cNvCxnSpPr>
              <a:cxnSpLocks/>
              <a:endCxn id="351" idx="1"/>
            </p:cNvCxnSpPr>
            <p:nvPr/>
          </p:nvCxnSpPr>
          <p:spPr>
            <a:xfrm flipV="1">
              <a:off x="9050068" y="2854093"/>
              <a:ext cx="1101161" cy="42430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449BCE38-ED86-4768-B179-9074345900CE}"/>
                </a:ext>
              </a:extLst>
            </p:cNvPr>
            <p:cNvSpPr txBox="1"/>
            <p:nvPr/>
          </p:nvSpPr>
          <p:spPr>
            <a:xfrm>
              <a:off x="1225175" y="5784774"/>
              <a:ext cx="5180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</a:t>
              </a:r>
            </a:p>
          </p:txBody>
        </p:sp>
        <p:pic>
          <p:nvPicPr>
            <p:cNvPr id="359" name="Picture 358">
              <a:extLst>
                <a:ext uri="{FF2B5EF4-FFF2-40B4-BE49-F238E27FC236}">
                  <a16:creationId xmlns:a16="http://schemas.microsoft.com/office/drawing/2014/main" id="{26B218B4-C089-48D0-ADE6-40DCBCAD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0066" y="5756456"/>
              <a:ext cx="243861" cy="334090"/>
            </a:xfrm>
            <a:prstGeom prst="rect">
              <a:avLst/>
            </a:prstGeom>
          </p:spPr>
        </p:pic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DC39DCCD-204C-48AE-8958-722F15D7B06C}"/>
                </a:ext>
              </a:extLst>
            </p:cNvPr>
            <p:cNvSpPr txBox="1"/>
            <p:nvPr/>
          </p:nvSpPr>
          <p:spPr>
            <a:xfrm>
              <a:off x="1336635" y="5573318"/>
              <a:ext cx="7097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Basalt</a:t>
              </a: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3064DABD-34D5-416D-B15B-3EB330E8F31E}"/>
                </a:ext>
              </a:extLst>
            </p:cNvPr>
            <p:cNvSpPr txBox="1"/>
            <p:nvPr/>
          </p:nvSpPr>
          <p:spPr>
            <a:xfrm>
              <a:off x="622113" y="6081586"/>
              <a:ext cx="417962" cy="17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" b="1" i="0" u="none" strike="noStrike" kern="1200" cap="none" spc="0" normalizeH="0" baseline="0" noProof="0" dirty="0">
                  <a:ln>
                    <a:noFill/>
                  </a:ln>
                  <a:solidFill>
                    <a:srgbClr val="34364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3948</a:t>
              </a:r>
            </a:p>
          </p:txBody>
        </p:sp>
        <p:pic>
          <p:nvPicPr>
            <p:cNvPr id="363" name="Picture 362">
              <a:extLst>
                <a:ext uri="{FF2B5EF4-FFF2-40B4-BE49-F238E27FC236}">
                  <a16:creationId xmlns:a16="http://schemas.microsoft.com/office/drawing/2014/main" id="{1046EA9C-FD43-437C-BBB8-4AE413E0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53" y="5910939"/>
              <a:ext cx="232958" cy="203838"/>
            </a:xfrm>
            <a:prstGeom prst="rect">
              <a:avLst/>
            </a:prstGeom>
          </p:spPr>
        </p:pic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2BF97446-15EE-4179-99A5-FE2A6A4E45DA}"/>
                </a:ext>
              </a:extLst>
            </p:cNvPr>
            <p:cNvSpPr txBox="1"/>
            <p:nvPr/>
          </p:nvSpPr>
          <p:spPr>
            <a:xfrm>
              <a:off x="435655" y="5571837"/>
              <a:ext cx="771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Snowmass Village</a:t>
              </a:r>
            </a:p>
          </p:txBody>
        </p:sp>
        <p:pic>
          <p:nvPicPr>
            <p:cNvPr id="365" name="Picture 364">
              <a:extLst>
                <a:ext uri="{FF2B5EF4-FFF2-40B4-BE49-F238E27FC236}">
                  <a16:creationId xmlns:a16="http://schemas.microsoft.com/office/drawing/2014/main" id="{FF987C63-A855-45B9-ADE9-EFB94241B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38651" y="5576257"/>
              <a:ext cx="248738" cy="343844"/>
            </a:xfrm>
            <a:prstGeom prst="rect">
              <a:avLst/>
            </a:prstGeom>
          </p:spPr>
        </p:pic>
        <p:pic>
          <p:nvPicPr>
            <p:cNvPr id="315" name="Picture 314">
              <a:extLst>
                <a:ext uri="{FF2B5EF4-FFF2-40B4-BE49-F238E27FC236}">
                  <a16:creationId xmlns:a16="http://schemas.microsoft.com/office/drawing/2014/main" id="{40C917F5-9CC2-469E-A0AD-A46AA0B49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2043" y="3353678"/>
              <a:ext cx="243861" cy="33409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A85BFEB-B79C-4BAF-8E12-5B187A2DC3A8}"/>
                </a:ext>
              </a:extLst>
            </p:cNvPr>
            <p:cNvGrpSpPr/>
            <p:nvPr/>
          </p:nvGrpSpPr>
          <p:grpSpPr>
            <a:xfrm>
              <a:off x="8085868" y="5185210"/>
              <a:ext cx="429703" cy="629208"/>
              <a:chOff x="8128243" y="5325154"/>
              <a:chExt cx="429703" cy="629208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FFF0283F-BF1E-4245-9784-BEA929825285}"/>
                  </a:ext>
                </a:extLst>
              </p:cNvPr>
              <p:cNvGrpSpPr/>
              <p:nvPr/>
            </p:nvGrpSpPr>
            <p:grpSpPr>
              <a:xfrm>
                <a:off x="8128243" y="5325154"/>
                <a:ext cx="417962" cy="612565"/>
                <a:chOff x="2921810" y="2319088"/>
                <a:chExt cx="417962" cy="612565"/>
              </a:xfrm>
            </p:grpSpPr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1CF2E8E6-1736-4276-846B-58F901CA0797}"/>
                    </a:ext>
                  </a:extLst>
                </p:cNvPr>
                <p:cNvSpPr txBox="1"/>
                <p:nvPr/>
              </p:nvSpPr>
              <p:spPr>
                <a:xfrm>
                  <a:off x="2921810" y="2754681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306" name="Picture 305">
                  <a:extLst>
                    <a:ext uri="{FF2B5EF4-FFF2-40B4-BE49-F238E27FC236}">
                      <a16:creationId xmlns:a16="http://schemas.microsoft.com/office/drawing/2014/main" id="{EA376A31-6B2E-40E3-B020-657F6E973B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2962" y="2319088"/>
                  <a:ext cx="232958" cy="203838"/>
                </a:xfrm>
                <a:prstGeom prst="rect">
                  <a:avLst/>
                </a:prstGeom>
              </p:spPr>
            </p:pic>
          </p:grp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D9C15FC5-5822-45D2-9A37-B5E2AD5DD4FA}"/>
                  </a:ext>
                </a:extLst>
              </p:cNvPr>
              <p:cNvSpPr txBox="1"/>
              <p:nvPr/>
            </p:nvSpPr>
            <p:spPr>
              <a:xfrm>
                <a:off x="8139984" y="5777390"/>
                <a:ext cx="417962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5164</a:t>
                </a:r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67ADDD19-7595-4987-AD41-36BB245E117D}"/>
                </a:ext>
              </a:extLst>
            </p:cNvPr>
            <p:cNvGrpSpPr/>
            <p:nvPr/>
          </p:nvGrpSpPr>
          <p:grpSpPr>
            <a:xfrm>
              <a:off x="1119618" y="5018597"/>
              <a:ext cx="429703" cy="521409"/>
              <a:chOff x="2884431" y="5374092"/>
              <a:chExt cx="429703" cy="586431"/>
            </a:xfrm>
          </p:grpSpPr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D482AEE2-7957-4840-AA40-BEBA21DEA318}"/>
                  </a:ext>
                </a:extLst>
              </p:cNvPr>
              <p:cNvGrpSpPr/>
              <p:nvPr/>
            </p:nvGrpSpPr>
            <p:grpSpPr>
              <a:xfrm>
                <a:off x="2884431" y="5574192"/>
                <a:ext cx="429703" cy="386331"/>
                <a:chOff x="8128243" y="5590100"/>
                <a:chExt cx="429703" cy="386331"/>
              </a:xfrm>
            </p:grpSpPr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1D4980DA-CC14-4C29-9882-DCF35564A6F1}"/>
                    </a:ext>
                  </a:extLst>
                </p:cNvPr>
                <p:cNvGrpSpPr/>
                <p:nvPr/>
              </p:nvGrpSpPr>
              <p:grpSpPr>
                <a:xfrm>
                  <a:off x="8128243" y="5590100"/>
                  <a:ext cx="417962" cy="369688"/>
                  <a:chOff x="2921810" y="2584034"/>
                  <a:chExt cx="417962" cy="369688"/>
                </a:xfrm>
              </p:grpSpPr>
              <p:sp>
                <p:nvSpPr>
                  <p:cNvPr id="387" name="TextBox 386">
                    <a:extLst>
                      <a:ext uri="{FF2B5EF4-FFF2-40B4-BE49-F238E27FC236}">
                        <a16:creationId xmlns:a16="http://schemas.microsoft.com/office/drawing/2014/main" id="{62EAD080-4A87-43A7-981E-5CACC1210231}"/>
                      </a:ext>
                    </a:extLst>
                  </p:cNvPr>
                  <p:cNvSpPr txBox="1"/>
                  <p:nvPr/>
                </p:nvSpPr>
                <p:spPr>
                  <a:xfrm>
                    <a:off x="2921810" y="2754681"/>
                    <a:ext cx="417962" cy="1990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4364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88" name="Picture 387">
                    <a:extLst>
                      <a:ext uri="{FF2B5EF4-FFF2-40B4-BE49-F238E27FC236}">
                        <a16:creationId xmlns:a16="http://schemas.microsoft.com/office/drawing/2014/main" id="{E2F473DE-BBE0-48D3-B2B0-D59C69ECAC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19250" y="2584034"/>
                    <a:ext cx="232958" cy="20383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86" name="TextBox 385">
                  <a:extLst>
                    <a:ext uri="{FF2B5EF4-FFF2-40B4-BE49-F238E27FC236}">
                      <a16:creationId xmlns:a16="http://schemas.microsoft.com/office/drawing/2014/main" id="{4A9860CC-F865-4891-83F4-D5EF21F712C1}"/>
                    </a:ext>
                  </a:extLst>
                </p:cNvPr>
                <p:cNvSpPr txBox="1"/>
                <p:nvPr/>
              </p:nvSpPr>
              <p:spPr>
                <a:xfrm>
                  <a:off x="8139984" y="5777390"/>
                  <a:ext cx="417962" cy="199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4364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5164</a:t>
                  </a:r>
                </a:p>
              </p:txBody>
            </p:sp>
          </p:grp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395DD224-0712-47A2-B81A-DDC6A752BA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82125" y="5374092"/>
                <a:ext cx="19813" cy="20010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1998A74C-C689-44E2-830F-AF208F2C51D6}"/>
                </a:ext>
              </a:extLst>
            </p:cNvPr>
            <p:cNvGrpSpPr/>
            <p:nvPr/>
          </p:nvGrpSpPr>
          <p:grpSpPr>
            <a:xfrm>
              <a:off x="11310898" y="5032866"/>
              <a:ext cx="429703" cy="564362"/>
              <a:chOff x="2884431" y="5374092"/>
              <a:chExt cx="429703" cy="564362"/>
            </a:xfrm>
          </p:grpSpPr>
          <p:grpSp>
            <p:nvGrpSpPr>
              <p:cNvPr id="465" name="Group 464">
                <a:extLst>
                  <a:ext uri="{FF2B5EF4-FFF2-40B4-BE49-F238E27FC236}">
                    <a16:creationId xmlns:a16="http://schemas.microsoft.com/office/drawing/2014/main" id="{646EC07D-7362-4ED4-A072-FB87AB68B69C}"/>
                  </a:ext>
                </a:extLst>
              </p:cNvPr>
              <p:cNvGrpSpPr/>
              <p:nvPr/>
            </p:nvGrpSpPr>
            <p:grpSpPr>
              <a:xfrm>
                <a:off x="2884431" y="5512317"/>
                <a:ext cx="429703" cy="426137"/>
                <a:chOff x="8128243" y="5528225"/>
                <a:chExt cx="429703" cy="426137"/>
              </a:xfrm>
            </p:grpSpPr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932785F7-40A7-4E01-9F61-F05EA1108CF3}"/>
                    </a:ext>
                  </a:extLst>
                </p:cNvPr>
                <p:cNvGrpSpPr/>
                <p:nvPr/>
              </p:nvGrpSpPr>
              <p:grpSpPr>
                <a:xfrm>
                  <a:off x="8128243" y="5528225"/>
                  <a:ext cx="417962" cy="409494"/>
                  <a:chOff x="2921810" y="2522159"/>
                  <a:chExt cx="417962" cy="409494"/>
                </a:xfrm>
              </p:grpSpPr>
              <p:sp>
                <p:nvSpPr>
                  <p:cNvPr id="470" name="TextBox 469">
                    <a:extLst>
                      <a:ext uri="{FF2B5EF4-FFF2-40B4-BE49-F238E27FC236}">
                        <a16:creationId xmlns:a16="http://schemas.microsoft.com/office/drawing/2014/main" id="{21B1DC5E-E151-4120-8C38-71AD1B34A960}"/>
                      </a:ext>
                    </a:extLst>
                  </p:cNvPr>
                  <p:cNvSpPr txBox="1"/>
                  <p:nvPr/>
                </p:nvSpPr>
                <p:spPr>
                  <a:xfrm>
                    <a:off x="2921810" y="2754681"/>
                    <a:ext cx="417962" cy="1769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4364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471" name="Picture 470">
                    <a:extLst>
                      <a:ext uri="{FF2B5EF4-FFF2-40B4-BE49-F238E27FC236}">
                        <a16:creationId xmlns:a16="http://schemas.microsoft.com/office/drawing/2014/main" id="{D3B21274-9C61-46EF-A644-035F7FD69E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19250" y="2522159"/>
                    <a:ext cx="232958" cy="20383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69" name="TextBox 468">
                  <a:extLst>
                    <a:ext uri="{FF2B5EF4-FFF2-40B4-BE49-F238E27FC236}">
                      <a16:creationId xmlns:a16="http://schemas.microsoft.com/office/drawing/2014/main" id="{F86D4F93-E329-4547-B167-369176132A87}"/>
                    </a:ext>
                  </a:extLst>
                </p:cNvPr>
                <p:cNvSpPr txBox="1"/>
                <p:nvPr/>
              </p:nvSpPr>
              <p:spPr>
                <a:xfrm>
                  <a:off x="8139984" y="5777390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4364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5164</a:t>
                  </a:r>
                </a:p>
              </p:txBody>
            </p:sp>
          </p:grp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B38C1220-6BEF-4E82-A0CF-08D40A9CD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82125" y="5374092"/>
                <a:ext cx="19813" cy="20010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B1912383-BDDE-402A-9701-1A63D64DAD94}"/>
                </a:ext>
              </a:extLst>
            </p:cNvPr>
            <p:cNvGrpSpPr/>
            <p:nvPr/>
          </p:nvGrpSpPr>
          <p:grpSpPr>
            <a:xfrm>
              <a:off x="6645664" y="5806377"/>
              <a:ext cx="429703" cy="364262"/>
              <a:chOff x="8128243" y="5590100"/>
              <a:chExt cx="429703" cy="364262"/>
            </a:xfrm>
          </p:grpSpPr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D5A2F779-3011-45ED-9527-B48EF1DE1B44}"/>
                  </a:ext>
                </a:extLst>
              </p:cNvPr>
              <p:cNvGrpSpPr/>
              <p:nvPr/>
            </p:nvGrpSpPr>
            <p:grpSpPr>
              <a:xfrm>
                <a:off x="8128243" y="5590100"/>
                <a:ext cx="417962" cy="347619"/>
                <a:chOff x="2921810" y="2584034"/>
                <a:chExt cx="417962" cy="347619"/>
              </a:xfrm>
            </p:grpSpPr>
            <p:sp>
              <p:nvSpPr>
                <p:cNvPr id="475" name="TextBox 474">
                  <a:extLst>
                    <a:ext uri="{FF2B5EF4-FFF2-40B4-BE49-F238E27FC236}">
                      <a16:creationId xmlns:a16="http://schemas.microsoft.com/office/drawing/2014/main" id="{D7F2F783-5D6B-4E97-8B74-73D6A69AD8E4}"/>
                    </a:ext>
                  </a:extLst>
                </p:cNvPr>
                <p:cNvSpPr txBox="1"/>
                <p:nvPr/>
              </p:nvSpPr>
              <p:spPr>
                <a:xfrm>
                  <a:off x="2921810" y="2754681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476" name="Picture 475">
                  <a:extLst>
                    <a:ext uri="{FF2B5EF4-FFF2-40B4-BE49-F238E27FC236}">
                      <a16:creationId xmlns:a16="http://schemas.microsoft.com/office/drawing/2014/main" id="{34C32539-D188-4882-9DE2-F7CD86A152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9250" y="2584034"/>
                  <a:ext cx="232958" cy="203838"/>
                </a:xfrm>
                <a:prstGeom prst="rect">
                  <a:avLst/>
                </a:prstGeom>
              </p:spPr>
            </p:pic>
          </p:grpSp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9F408854-2EF7-48C8-8329-AAD326F08DB3}"/>
                  </a:ext>
                </a:extLst>
              </p:cNvPr>
              <p:cNvSpPr txBox="1"/>
              <p:nvPr/>
            </p:nvSpPr>
            <p:spPr>
              <a:xfrm>
                <a:off x="8139984" y="5777390"/>
                <a:ext cx="417962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5164</a:t>
                </a:r>
              </a:p>
            </p:txBody>
          </p:sp>
        </p:grpSp>
        <p:sp>
          <p:nvSpPr>
            <p:cNvPr id="482" name="Rectangle: Rounded Corners 481">
              <a:extLst>
                <a:ext uri="{FF2B5EF4-FFF2-40B4-BE49-F238E27FC236}">
                  <a16:creationId xmlns:a16="http://schemas.microsoft.com/office/drawing/2014/main" id="{34432D22-0327-44A3-9D38-292553385FDB}"/>
                </a:ext>
              </a:extLst>
            </p:cNvPr>
            <p:cNvSpPr/>
            <p:nvPr/>
          </p:nvSpPr>
          <p:spPr>
            <a:xfrm>
              <a:off x="2628433" y="4340264"/>
              <a:ext cx="831851" cy="114928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D418A431-339A-4368-8AD5-D4806DF3AF65}"/>
                </a:ext>
              </a:extLst>
            </p:cNvPr>
            <p:cNvCxnSpPr>
              <a:cxnSpLocks/>
              <a:stCxn id="488" idx="0"/>
              <a:endCxn id="488" idx="2"/>
            </p:cNvCxnSpPr>
            <p:nvPr/>
          </p:nvCxnSpPr>
          <p:spPr>
            <a:xfrm>
              <a:off x="2838969" y="4400410"/>
              <a:ext cx="0" cy="346283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A69DDB83-5E81-4828-A801-B882222351AB}"/>
                </a:ext>
              </a:extLst>
            </p:cNvPr>
            <p:cNvCxnSpPr>
              <a:cxnSpLocks/>
              <a:endCxn id="489" idx="0"/>
            </p:cNvCxnSpPr>
            <p:nvPr/>
          </p:nvCxnSpPr>
          <p:spPr>
            <a:xfrm flipV="1">
              <a:off x="3242545" y="4400409"/>
              <a:ext cx="0" cy="336127"/>
            </a:xfrm>
            <a:prstGeom prst="line">
              <a:avLst/>
            </a:prstGeom>
            <a:ln w="254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6" name="Picture 495">
              <a:extLst>
                <a:ext uri="{FF2B5EF4-FFF2-40B4-BE49-F238E27FC236}">
                  <a16:creationId xmlns:a16="http://schemas.microsoft.com/office/drawing/2014/main" id="{18FECCE9-7D17-4DC5-B7FF-1A2CFFEF9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6413" y="4736535"/>
              <a:ext cx="248738" cy="334090"/>
            </a:xfrm>
            <a:prstGeom prst="rect">
              <a:avLst/>
            </a:prstGeom>
          </p:spPr>
        </p:pic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id="{3D061B91-685C-4D42-8D94-1C8D3DB92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17039" y="4400410"/>
              <a:ext cx="243861" cy="346283"/>
            </a:xfrm>
            <a:prstGeom prst="rect">
              <a:avLst/>
            </a:prstGeom>
          </p:spPr>
        </p:pic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id="{3F5D7F69-9816-425D-ABB3-E5F12D79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20615" y="4400409"/>
              <a:ext cx="243861" cy="346283"/>
            </a:xfrm>
            <a:prstGeom prst="rect">
              <a:avLst/>
            </a:prstGeom>
          </p:spPr>
        </p:pic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416D4D74-CB61-4B46-B48C-7B880CBA5A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6097" y="4553836"/>
              <a:ext cx="159715" cy="1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11000">
                    <a:srgbClr val="FFC000"/>
                  </a:gs>
                  <a:gs pos="85000">
                    <a:srgbClr val="466288"/>
                  </a:gs>
                  <a:gs pos="71000">
                    <a:srgbClr val="00B0F0"/>
                  </a:gs>
                  <a:gs pos="57000">
                    <a:srgbClr val="00B050"/>
                  </a:gs>
                  <a:gs pos="40000">
                    <a:srgbClr val="92D050"/>
                  </a:gs>
                  <a:gs pos="25000">
                    <a:srgbClr val="FFFF00"/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367E2ADD-6448-432D-AB4E-4E00D08484FD}"/>
                </a:ext>
              </a:extLst>
            </p:cNvPr>
            <p:cNvGrpSpPr/>
            <p:nvPr/>
          </p:nvGrpSpPr>
          <p:grpSpPr>
            <a:xfrm>
              <a:off x="2842990" y="5198097"/>
              <a:ext cx="429703" cy="364262"/>
              <a:chOff x="8128243" y="5590100"/>
              <a:chExt cx="429703" cy="364262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274AE956-9D39-426B-BE25-62EC16C671A3}"/>
                  </a:ext>
                </a:extLst>
              </p:cNvPr>
              <p:cNvGrpSpPr/>
              <p:nvPr/>
            </p:nvGrpSpPr>
            <p:grpSpPr>
              <a:xfrm>
                <a:off x="8128243" y="5590100"/>
                <a:ext cx="417962" cy="347619"/>
                <a:chOff x="2921810" y="2584034"/>
                <a:chExt cx="417962" cy="347619"/>
              </a:xfrm>
            </p:grpSpPr>
            <p:sp>
              <p:nvSpPr>
                <p:cNvPr id="494" name="TextBox 493">
                  <a:extLst>
                    <a:ext uri="{FF2B5EF4-FFF2-40B4-BE49-F238E27FC236}">
                      <a16:creationId xmlns:a16="http://schemas.microsoft.com/office/drawing/2014/main" id="{1224626C-0B04-48C6-89FE-80D88A8DBB1D}"/>
                    </a:ext>
                  </a:extLst>
                </p:cNvPr>
                <p:cNvSpPr txBox="1"/>
                <p:nvPr/>
              </p:nvSpPr>
              <p:spPr>
                <a:xfrm>
                  <a:off x="2921810" y="2754681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495" name="Picture 494">
                  <a:extLst>
                    <a:ext uri="{FF2B5EF4-FFF2-40B4-BE49-F238E27FC236}">
                      <a16:creationId xmlns:a16="http://schemas.microsoft.com/office/drawing/2014/main" id="{BFE2A2D2-E4A4-48B0-BB9A-9B5C93DDF8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9250" y="2584034"/>
                  <a:ext cx="232958" cy="203838"/>
                </a:xfrm>
                <a:prstGeom prst="rect">
                  <a:avLst/>
                </a:prstGeom>
              </p:spPr>
            </p:pic>
          </p:grpSp>
          <p:sp>
            <p:nvSpPr>
              <p:cNvPr id="493" name="TextBox 492">
                <a:extLst>
                  <a:ext uri="{FF2B5EF4-FFF2-40B4-BE49-F238E27FC236}">
                    <a16:creationId xmlns:a16="http://schemas.microsoft.com/office/drawing/2014/main" id="{836DA534-F058-45F7-ADC2-7B0DB640AC42}"/>
                  </a:ext>
                </a:extLst>
              </p:cNvPr>
              <p:cNvSpPr txBox="1"/>
              <p:nvPr/>
            </p:nvSpPr>
            <p:spPr>
              <a:xfrm>
                <a:off x="8139984" y="5777390"/>
                <a:ext cx="417962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5164</a:t>
                </a:r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7759D21A-78B0-4D3A-8B23-27AFA7F21239}"/>
                </a:ext>
              </a:extLst>
            </p:cNvPr>
            <p:cNvGrpSpPr/>
            <p:nvPr/>
          </p:nvGrpSpPr>
          <p:grpSpPr>
            <a:xfrm>
              <a:off x="4545146" y="4313201"/>
              <a:ext cx="831851" cy="1222095"/>
              <a:chOff x="4534720" y="4323070"/>
              <a:chExt cx="831851" cy="1222095"/>
            </a:xfrm>
          </p:grpSpPr>
          <p:sp>
            <p:nvSpPr>
              <p:cNvPr id="525" name="Rectangle: Rounded Corners 524">
                <a:extLst>
                  <a:ext uri="{FF2B5EF4-FFF2-40B4-BE49-F238E27FC236}">
                    <a16:creationId xmlns:a16="http://schemas.microsoft.com/office/drawing/2014/main" id="{3EC140D3-87F2-4FA9-A163-0AB1BA6D4873}"/>
                  </a:ext>
                </a:extLst>
              </p:cNvPr>
              <p:cNvSpPr/>
              <p:nvPr/>
            </p:nvSpPr>
            <p:spPr>
              <a:xfrm>
                <a:off x="4534720" y="4323070"/>
                <a:ext cx="831851" cy="1149280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A2A16FB6-6111-4234-BB34-8D91EDEF847A}"/>
                  </a:ext>
                </a:extLst>
              </p:cNvPr>
              <p:cNvCxnSpPr>
                <a:cxnSpLocks/>
                <a:stCxn id="529" idx="0"/>
                <a:endCxn id="529" idx="2"/>
              </p:cNvCxnSpPr>
              <p:nvPr/>
            </p:nvCxnSpPr>
            <p:spPr>
              <a:xfrm>
                <a:off x="4745257" y="4383215"/>
                <a:ext cx="0" cy="346283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108CA942-9770-4ED8-9A1F-879FCE3F71C9}"/>
                  </a:ext>
                </a:extLst>
              </p:cNvPr>
              <p:cNvCxnSpPr>
                <a:cxnSpLocks/>
                <a:endCxn id="530" idx="0"/>
              </p:cNvCxnSpPr>
              <p:nvPr/>
            </p:nvCxnSpPr>
            <p:spPr>
              <a:xfrm flipV="1">
                <a:off x="5148833" y="4383214"/>
                <a:ext cx="0" cy="336127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8" name="Picture 527">
                <a:extLst>
                  <a:ext uri="{FF2B5EF4-FFF2-40B4-BE49-F238E27FC236}">
                    <a16:creationId xmlns:a16="http://schemas.microsoft.com/office/drawing/2014/main" id="{E898E3E1-290B-490A-B8EF-EA5EA6759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36458" y="4767466"/>
                <a:ext cx="248738" cy="334090"/>
              </a:xfrm>
              <a:prstGeom prst="rect">
                <a:avLst/>
              </a:prstGeom>
            </p:spPr>
          </p:pic>
          <p:pic>
            <p:nvPicPr>
              <p:cNvPr id="529" name="Picture 528">
                <a:extLst>
                  <a:ext uri="{FF2B5EF4-FFF2-40B4-BE49-F238E27FC236}">
                    <a16:creationId xmlns:a16="http://schemas.microsoft.com/office/drawing/2014/main" id="{D5754E02-6DB6-4E8E-A539-FD364B23B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623326" y="4383215"/>
                <a:ext cx="243861" cy="346283"/>
              </a:xfrm>
              <a:prstGeom prst="rect">
                <a:avLst/>
              </a:prstGeom>
            </p:spPr>
          </p:pic>
          <p:pic>
            <p:nvPicPr>
              <p:cNvPr id="530" name="Picture 529">
                <a:extLst>
                  <a:ext uri="{FF2B5EF4-FFF2-40B4-BE49-F238E27FC236}">
                    <a16:creationId xmlns:a16="http://schemas.microsoft.com/office/drawing/2014/main" id="{42F4FA18-33A3-46FC-9E60-43D9071D4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026902" y="4383214"/>
                <a:ext cx="243861" cy="346283"/>
              </a:xfrm>
              <a:prstGeom prst="rect">
                <a:avLst/>
              </a:prstGeom>
            </p:spPr>
          </p:pic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6EBD7574-2005-4AEA-B399-80A676FA54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62384" y="4536641"/>
                <a:ext cx="159715" cy="1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2">
                        <a:lumMod val="89000"/>
                      </a:schemeClr>
                    </a:gs>
                    <a:gs pos="11000">
                      <a:srgbClr val="FFC000"/>
                    </a:gs>
                    <a:gs pos="85000">
                      <a:srgbClr val="466288"/>
                    </a:gs>
                    <a:gs pos="71000">
                      <a:srgbClr val="00B0F0"/>
                    </a:gs>
                    <a:gs pos="57000">
                      <a:srgbClr val="00B050"/>
                    </a:gs>
                    <a:gs pos="40000">
                      <a:srgbClr val="92D050"/>
                    </a:gs>
                    <a:gs pos="25000">
                      <a:srgbClr val="FFFF00"/>
                    </a:gs>
                    <a:gs pos="97000">
                      <a:schemeClr val="accent2">
                        <a:lumMod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5" name="Group 534">
                <a:extLst>
                  <a:ext uri="{FF2B5EF4-FFF2-40B4-BE49-F238E27FC236}">
                    <a16:creationId xmlns:a16="http://schemas.microsoft.com/office/drawing/2014/main" id="{B99E5FD5-6AC7-442A-B6DC-B94E175793E6}"/>
                  </a:ext>
                </a:extLst>
              </p:cNvPr>
              <p:cNvGrpSpPr/>
              <p:nvPr/>
            </p:nvGrpSpPr>
            <p:grpSpPr>
              <a:xfrm>
                <a:off x="4749277" y="5180903"/>
                <a:ext cx="429703" cy="364262"/>
                <a:chOff x="8128243" y="5590100"/>
                <a:chExt cx="429703" cy="364262"/>
              </a:xfrm>
            </p:grpSpPr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AB251AA8-E276-4090-9853-3B60BA1D450A}"/>
                    </a:ext>
                  </a:extLst>
                </p:cNvPr>
                <p:cNvGrpSpPr/>
                <p:nvPr/>
              </p:nvGrpSpPr>
              <p:grpSpPr>
                <a:xfrm>
                  <a:off x="8128243" y="5590100"/>
                  <a:ext cx="417962" cy="347619"/>
                  <a:chOff x="2921810" y="2584034"/>
                  <a:chExt cx="417962" cy="347619"/>
                </a:xfrm>
              </p:grpSpPr>
              <p:sp>
                <p:nvSpPr>
                  <p:cNvPr id="538" name="TextBox 537">
                    <a:extLst>
                      <a:ext uri="{FF2B5EF4-FFF2-40B4-BE49-F238E27FC236}">
                        <a16:creationId xmlns:a16="http://schemas.microsoft.com/office/drawing/2014/main" id="{19154918-E72B-44BC-84D8-5AD7DC4BBCFF}"/>
                      </a:ext>
                    </a:extLst>
                  </p:cNvPr>
                  <p:cNvSpPr txBox="1"/>
                  <p:nvPr/>
                </p:nvSpPr>
                <p:spPr>
                  <a:xfrm>
                    <a:off x="2921810" y="2754681"/>
                    <a:ext cx="417962" cy="1769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4364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539" name="Picture 538">
                    <a:extLst>
                      <a:ext uri="{FF2B5EF4-FFF2-40B4-BE49-F238E27FC236}">
                        <a16:creationId xmlns:a16="http://schemas.microsoft.com/office/drawing/2014/main" id="{F096CEC5-FEEF-47F9-95A5-CF825C2087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19250" y="2584034"/>
                    <a:ext cx="232958" cy="20383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37" name="TextBox 536">
                  <a:extLst>
                    <a:ext uri="{FF2B5EF4-FFF2-40B4-BE49-F238E27FC236}">
                      <a16:creationId xmlns:a16="http://schemas.microsoft.com/office/drawing/2014/main" id="{6A4E3C5C-679E-4C19-903D-4D980D37282B}"/>
                    </a:ext>
                  </a:extLst>
                </p:cNvPr>
                <p:cNvSpPr txBox="1"/>
                <p:nvPr/>
              </p:nvSpPr>
              <p:spPr>
                <a:xfrm>
                  <a:off x="8139984" y="5777390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4364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5164</a:t>
                  </a:r>
                </a:p>
              </p:txBody>
            </p:sp>
          </p:grpSp>
        </p:grpSp>
        <p:grpSp>
          <p:nvGrpSpPr>
            <p:cNvPr id="540" name="Group 539">
              <a:extLst>
                <a:ext uri="{FF2B5EF4-FFF2-40B4-BE49-F238E27FC236}">
                  <a16:creationId xmlns:a16="http://schemas.microsoft.com/office/drawing/2014/main" id="{27CB001E-CE0F-4C90-A002-1FCD7C73B847}"/>
                </a:ext>
              </a:extLst>
            </p:cNvPr>
            <p:cNvGrpSpPr/>
            <p:nvPr/>
          </p:nvGrpSpPr>
          <p:grpSpPr>
            <a:xfrm>
              <a:off x="8959024" y="4306319"/>
              <a:ext cx="831851" cy="1222095"/>
              <a:chOff x="4534720" y="4323070"/>
              <a:chExt cx="831851" cy="1222095"/>
            </a:xfrm>
          </p:grpSpPr>
          <p:sp>
            <p:nvSpPr>
              <p:cNvPr id="541" name="Rectangle: Rounded Corners 540">
                <a:extLst>
                  <a:ext uri="{FF2B5EF4-FFF2-40B4-BE49-F238E27FC236}">
                    <a16:creationId xmlns:a16="http://schemas.microsoft.com/office/drawing/2014/main" id="{1FF9B2F1-08B5-47AF-84DC-CB944873FC11}"/>
                  </a:ext>
                </a:extLst>
              </p:cNvPr>
              <p:cNvSpPr/>
              <p:nvPr/>
            </p:nvSpPr>
            <p:spPr>
              <a:xfrm>
                <a:off x="4534720" y="4323070"/>
                <a:ext cx="831851" cy="1149280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B182D70C-BEFD-40F3-9398-EBA5B980EC49}"/>
                  </a:ext>
                </a:extLst>
              </p:cNvPr>
              <p:cNvCxnSpPr>
                <a:cxnSpLocks/>
                <a:stCxn id="546" idx="0"/>
                <a:endCxn id="546" idx="2"/>
              </p:cNvCxnSpPr>
              <p:nvPr/>
            </p:nvCxnSpPr>
            <p:spPr>
              <a:xfrm>
                <a:off x="4745257" y="4383215"/>
                <a:ext cx="0" cy="346283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2B451415-454A-4D5D-860B-2820C6BD62D6}"/>
                  </a:ext>
                </a:extLst>
              </p:cNvPr>
              <p:cNvCxnSpPr>
                <a:cxnSpLocks/>
                <a:endCxn id="547" idx="0"/>
              </p:cNvCxnSpPr>
              <p:nvPr/>
            </p:nvCxnSpPr>
            <p:spPr>
              <a:xfrm flipV="1">
                <a:off x="5148833" y="4383214"/>
                <a:ext cx="0" cy="336127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5" name="Picture 544">
                <a:extLst>
                  <a:ext uri="{FF2B5EF4-FFF2-40B4-BE49-F238E27FC236}">
                    <a16:creationId xmlns:a16="http://schemas.microsoft.com/office/drawing/2014/main" id="{179CE02E-567E-4CE8-8A94-D099F8A8F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36458" y="4767466"/>
                <a:ext cx="248738" cy="334090"/>
              </a:xfrm>
              <a:prstGeom prst="rect">
                <a:avLst/>
              </a:prstGeom>
            </p:spPr>
          </p:pic>
          <p:pic>
            <p:nvPicPr>
              <p:cNvPr id="546" name="Picture 545">
                <a:extLst>
                  <a:ext uri="{FF2B5EF4-FFF2-40B4-BE49-F238E27FC236}">
                    <a16:creationId xmlns:a16="http://schemas.microsoft.com/office/drawing/2014/main" id="{49684CE3-85F1-4DC4-B729-9F05BA988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623326" y="4383215"/>
                <a:ext cx="243861" cy="346283"/>
              </a:xfrm>
              <a:prstGeom prst="rect">
                <a:avLst/>
              </a:prstGeom>
            </p:spPr>
          </p:pic>
          <p:pic>
            <p:nvPicPr>
              <p:cNvPr id="547" name="Picture 546">
                <a:extLst>
                  <a:ext uri="{FF2B5EF4-FFF2-40B4-BE49-F238E27FC236}">
                    <a16:creationId xmlns:a16="http://schemas.microsoft.com/office/drawing/2014/main" id="{E7477707-988B-42BC-A2E9-367BAA1B5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026902" y="4383214"/>
                <a:ext cx="243861" cy="346283"/>
              </a:xfrm>
              <a:prstGeom prst="rect">
                <a:avLst/>
              </a:prstGeom>
            </p:spPr>
          </p:pic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903610AC-F13C-4CA3-BEDA-A1B5DBB05C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62384" y="4536641"/>
                <a:ext cx="159715" cy="1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2">
                        <a:lumMod val="89000"/>
                      </a:schemeClr>
                    </a:gs>
                    <a:gs pos="11000">
                      <a:srgbClr val="FFC000"/>
                    </a:gs>
                    <a:gs pos="85000">
                      <a:srgbClr val="466288"/>
                    </a:gs>
                    <a:gs pos="71000">
                      <a:srgbClr val="00B0F0"/>
                    </a:gs>
                    <a:gs pos="57000">
                      <a:srgbClr val="00B050"/>
                    </a:gs>
                    <a:gs pos="40000">
                      <a:srgbClr val="92D050"/>
                    </a:gs>
                    <a:gs pos="25000">
                      <a:srgbClr val="FFFF00"/>
                    </a:gs>
                    <a:gs pos="97000">
                      <a:schemeClr val="accent2">
                        <a:lumMod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AC5BFB00-B327-4B20-B074-E8A2ED04D45B}"/>
                  </a:ext>
                </a:extLst>
              </p:cNvPr>
              <p:cNvGrpSpPr/>
              <p:nvPr/>
            </p:nvGrpSpPr>
            <p:grpSpPr>
              <a:xfrm>
                <a:off x="4749277" y="5180903"/>
                <a:ext cx="429703" cy="364262"/>
                <a:chOff x="8128243" y="5590100"/>
                <a:chExt cx="429703" cy="364262"/>
              </a:xfrm>
            </p:grpSpPr>
            <p:grpSp>
              <p:nvGrpSpPr>
                <p:cNvPr id="550" name="Group 549">
                  <a:extLst>
                    <a:ext uri="{FF2B5EF4-FFF2-40B4-BE49-F238E27FC236}">
                      <a16:creationId xmlns:a16="http://schemas.microsoft.com/office/drawing/2014/main" id="{FD8D0417-3323-484D-936B-F54B8C7DE2BF}"/>
                    </a:ext>
                  </a:extLst>
                </p:cNvPr>
                <p:cNvGrpSpPr/>
                <p:nvPr/>
              </p:nvGrpSpPr>
              <p:grpSpPr>
                <a:xfrm>
                  <a:off x="8128243" y="5590100"/>
                  <a:ext cx="417962" cy="347619"/>
                  <a:chOff x="2921810" y="2584034"/>
                  <a:chExt cx="417962" cy="347619"/>
                </a:xfrm>
              </p:grpSpPr>
              <p:sp>
                <p:nvSpPr>
                  <p:cNvPr id="552" name="TextBox 551">
                    <a:extLst>
                      <a:ext uri="{FF2B5EF4-FFF2-40B4-BE49-F238E27FC236}">
                        <a16:creationId xmlns:a16="http://schemas.microsoft.com/office/drawing/2014/main" id="{A978CA05-D01D-43D0-9C60-06A17359F77B}"/>
                      </a:ext>
                    </a:extLst>
                  </p:cNvPr>
                  <p:cNvSpPr txBox="1"/>
                  <p:nvPr/>
                </p:nvSpPr>
                <p:spPr>
                  <a:xfrm>
                    <a:off x="2921810" y="2754681"/>
                    <a:ext cx="417962" cy="1769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4364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553" name="Picture 552">
                    <a:extLst>
                      <a:ext uri="{FF2B5EF4-FFF2-40B4-BE49-F238E27FC236}">
                        <a16:creationId xmlns:a16="http://schemas.microsoft.com/office/drawing/2014/main" id="{E56BC61C-E5ED-4669-B533-0B1DFC4D94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19250" y="2584034"/>
                    <a:ext cx="232958" cy="20383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51" name="TextBox 550">
                  <a:extLst>
                    <a:ext uri="{FF2B5EF4-FFF2-40B4-BE49-F238E27FC236}">
                      <a16:creationId xmlns:a16="http://schemas.microsoft.com/office/drawing/2014/main" id="{D5637182-2F01-40FC-9162-DE383F698C58}"/>
                    </a:ext>
                  </a:extLst>
                </p:cNvPr>
                <p:cNvSpPr txBox="1"/>
                <p:nvPr/>
              </p:nvSpPr>
              <p:spPr>
                <a:xfrm>
                  <a:off x="8139984" y="5777390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4364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5164</a:t>
                  </a:r>
                </a:p>
              </p:txBody>
            </p:sp>
          </p:grp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70180EA8-D14B-4C41-B4EC-5DC89DF2B40C}"/>
                </a:ext>
              </a:extLst>
            </p:cNvPr>
            <p:cNvGrpSpPr/>
            <p:nvPr/>
          </p:nvGrpSpPr>
          <p:grpSpPr>
            <a:xfrm>
              <a:off x="6639937" y="5181887"/>
              <a:ext cx="429703" cy="364262"/>
              <a:chOff x="8128243" y="5590100"/>
              <a:chExt cx="429703" cy="364262"/>
            </a:xfrm>
          </p:grpSpPr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5F0997FE-F543-47F8-A0D6-2C6CB0F283A8}"/>
                  </a:ext>
                </a:extLst>
              </p:cNvPr>
              <p:cNvGrpSpPr/>
              <p:nvPr/>
            </p:nvGrpSpPr>
            <p:grpSpPr>
              <a:xfrm>
                <a:off x="8128243" y="5590100"/>
                <a:ext cx="417962" cy="347619"/>
                <a:chOff x="2921810" y="2584034"/>
                <a:chExt cx="417962" cy="347619"/>
              </a:xfrm>
            </p:grpSpPr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657AF67-9DB6-4AEE-BA4C-E004F856F5A3}"/>
                    </a:ext>
                  </a:extLst>
                </p:cNvPr>
                <p:cNvSpPr txBox="1"/>
                <p:nvPr/>
              </p:nvSpPr>
              <p:spPr>
                <a:xfrm>
                  <a:off x="2921810" y="2754681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560" name="Picture 559">
                  <a:extLst>
                    <a:ext uri="{FF2B5EF4-FFF2-40B4-BE49-F238E27FC236}">
                      <a16:creationId xmlns:a16="http://schemas.microsoft.com/office/drawing/2014/main" id="{1020398F-3E4C-4648-9484-E12B6D0DE7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9250" y="2584034"/>
                  <a:ext cx="232958" cy="203838"/>
                </a:xfrm>
                <a:prstGeom prst="rect">
                  <a:avLst/>
                </a:prstGeom>
              </p:spPr>
            </p:pic>
          </p:grpSp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178D8EB0-11B5-4469-AAC3-00E78AB57E39}"/>
                  </a:ext>
                </a:extLst>
              </p:cNvPr>
              <p:cNvSpPr txBox="1"/>
              <p:nvPr/>
            </p:nvSpPr>
            <p:spPr>
              <a:xfrm>
                <a:off x="8139984" y="5777390"/>
                <a:ext cx="417962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5164</a:t>
                </a:r>
              </a:p>
            </p:txBody>
          </p:sp>
        </p:grpSp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EAC2C217-F8E7-4BB4-ABC1-41F46E85FB26}"/>
                </a:ext>
              </a:extLst>
            </p:cNvPr>
            <p:cNvGrpSpPr/>
            <p:nvPr/>
          </p:nvGrpSpPr>
          <p:grpSpPr>
            <a:xfrm>
              <a:off x="10062909" y="5171865"/>
              <a:ext cx="429703" cy="364262"/>
              <a:chOff x="8128243" y="5590100"/>
              <a:chExt cx="429703" cy="364262"/>
            </a:xfrm>
          </p:grpSpPr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0AC4C15F-6DA2-4849-9363-C91775EB724B}"/>
                  </a:ext>
                </a:extLst>
              </p:cNvPr>
              <p:cNvGrpSpPr/>
              <p:nvPr/>
            </p:nvGrpSpPr>
            <p:grpSpPr>
              <a:xfrm>
                <a:off x="8128243" y="5590100"/>
                <a:ext cx="417962" cy="347619"/>
                <a:chOff x="2921810" y="2584034"/>
                <a:chExt cx="417962" cy="347619"/>
              </a:xfrm>
            </p:grpSpPr>
            <p:sp>
              <p:nvSpPr>
                <p:cNvPr id="564" name="TextBox 563">
                  <a:extLst>
                    <a:ext uri="{FF2B5EF4-FFF2-40B4-BE49-F238E27FC236}">
                      <a16:creationId xmlns:a16="http://schemas.microsoft.com/office/drawing/2014/main" id="{D7439A1B-173C-408C-B8BA-0DDFF9603339}"/>
                    </a:ext>
                  </a:extLst>
                </p:cNvPr>
                <p:cNvSpPr txBox="1"/>
                <p:nvPr/>
              </p:nvSpPr>
              <p:spPr>
                <a:xfrm>
                  <a:off x="2921810" y="2754681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565" name="Picture 564">
                  <a:extLst>
                    <a:ext uri="{FF2B5EF4-FFF2-40B4-BE49-F238E27FC236}">
                      <a16:creationId xmlns:a16="http://schemas.microsoft.com/office/drawing/2014/main" id="{4858BA8C-9161-40E1-B99C-3E54BB2602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9250" y="2584034"/>
                  <a:ext cx="232958" cy="203838"/>
                </a:xfrm>
                <a:prstGeom prst="rect">
                  <a:avLst/>
                </a:prstGeom>
              </p:spPr>
            </p:pic>
          </p:grpSp>
          <p:sp>
            <p:nvSpPr>
              <p:cNvPr id="563" name="TextBox 562">
                <a:extLst>
                  <a:ext uri="{FF2B5EF4-FFF2-40B4-BE49-F238E27FC236}">
                    <a16:creationId xmlns:a16="http://schemas.microsoft.com/office/drawing/2014/main" id="{D48270F3-1B6E-42EE-AC11-7711119BF6B5}"/>
                  </a:ext>
                </a:extLst>
              </p:cNvPr>
              <p:cNvSpPr txBox="1"/>
              <p:nvPr/>
            </p:nvSpPr>
            <p:spPr>
              <a:xfrm>
                <a:off x="8139984" y="5777390"/>
                <a:ext cx="417962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5164</a:t>
                </a:r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65654759-7E2B-4D22-BE77-4002ECDB323D}"/>
                </a:ext>
              </a:extLst>
            </p:cNvPr>
            <p:cNvGrpSpPr/>
            <p:nvPr/>
          </p:nvGrpSpPr>
          <p:grpSpPr>
            <a:xfrm>
              <a:off x="7418269" y="5174158"/>
              <a:ext cx="721041" cy="352256"/>
              <a:chOff x="7825164" y="5590100"/>
              <a:chExt cx="721041" cy="352256"/>
            </a:xfrm>
          </p:grpSpPr>
          <p:grpSp>
            <p:nvGrpSpPr>
              <p:cNvPr id="572" name="Group 571">
                <a:extLst>
                  <a:ext uri="{FF2B5EF4-FFF2-40B4-BE49-F238E27FC236}">
                    <a16:creationId xmlns:a16="http://schemas.microsoft.com/office/drawing/2014/main" id="{5C31606C-509E-4197-8E1B-D30864962874}"/>
                  </a:ext>
                </a:extLst>
              </p:cNvPr>
              <p:cNvGrpSpPr/>
              <p:nvPr/>
            </p:nvGrpSpPr>
            <p:grpSpPr>
              <a:xfrm>
                <a:off x="7912851" y="5590100"/>
                <a:ext cx="633354" cy="347619"/>
                <a:chOff x="2706418" y="2584034"/>
                <a:chExt cx="633354" cy="347619"/>
              </a:xfrm>
            </p:grpSpPr>
            <p:sp>
              <p:nvSpPr>
                <p:cNvPr id="574" name="TextBox 573">
                  <a:extLst>
                    <a:ext uri="{FF2B5EF4-FFF2-40B4-BE49-F238E27FC236}">
                      <a16:creationId xmlns:a16="http://schemas.microsoft.com/office/drawing/2014/main" id="{73161584-9197-466D-ADD9-F776D2AED1A6}"/>
                    </a:ext>
                  </a:extLst>
                </p:cNvPr>
                <p:cNvSpPr txBox="1"/>
                <p:nvPr/>
              </p:nvSpPr>
              <p:spPr>
                <a:xfrm>
                  <a:off x="2921810" y="2754681"/>
                  <a:ext cx="41796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575" name="Picture 574">
                  <a:extLst>
                    <a:ext uri="{FF2B5EF4-FFF2-40B4-BE49-F238E27FC236}">
                      <a16:creationId xmlns:a16="http://schemas.microsoft.com/office/drawing/2014/main" id="{47F7EBFB-613F-4F60-8594-3A611B44A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418" y="2584034"/>
                  <a:ext cx="232958" cy="203838"/>
                </a:xfrm>
                <a:prstGeom prst="rect">
                  <a:avLst/>
                </a:prstGeom>
              </p:spPr>
            </p:pic>
          </p:grpSp>
          <p:sp>
            <p:nvSpPr>
              <p:cNvPr id="573" name="TextBox 572">
                <a:extLst>
                  <a:ext uri="{FF2B5EF4-FFF2-40B4-BE49-F238E27FC236}">
                    <a16:creationId xmlns:a16="http://schemas.microsoft.com/office/drawing/2014/main" id="{D14F791C-162C-4207-A80B-2ECCA83A77D6}"/>
                  </a:ext>
                </a:extLst>
              </p:cNvPr>
              <p:cNvSpPr txBox="1"/>
              <p:nvPr/>
            </p:nvSpPr>
            <p:spPr>
              <a:xfrm>
                <a:off x="7825164" y="5765384"/>
                <a:ext cx="417962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36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5164</a:t>
                </a:r>
              </a:p>
            </p:txBody>
          </p:sp>
        </p:grpSp>
        <p:sp>
          <p:nvSpPr>
            <p:cNvPr id="576" name="TextBox 575">
              <a:extLst>
                <a:ext uri="{FF2B5EF4-FFF2-40B4-BE49-F238E27FC236}">
                  <a16:creationId xmlns:a16="http://schemas.microsoft.com/office/drawing/2014/main" id="{0BF5D363-93C6-45EF-8652-F409614C0635}"/>
                </a:ext>
              </a:extLst>
            </p:cNvPr>
            <p:cNvSpPr txBox="1"/>
            <p:nvPr/>
          </p:nvSpPr>
          <p:spPr>
            <a:xfrm>
              <a:off x="7874098" y="4931058"/>
              <a:ext cx="7412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Dillon</a:t>
              </a:r>
            </a:p>
          </p:txBody>
        </p:sp>
        <p:pic>
          <p:nvPicPr>
            <p:cNvPr id="580" name="Picture 579">
              <a:extLst>
                <a:ext uri="{FF2B5EF4-FFF2-40B4-BE49-F238E27FC236}">
                  <a16:creationId xmlns:a16="http://schemas.microsoft.com/office/drawing/2014/main" id="{72EF80DD-4DCD-4522-A65E-8D51BE142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63117" y="4079238"/>
              <a:ext cx="248738" cy="334090"/>
            </a:xfrm>
            <a:prstGeom prst="rect">
              <a:avLst/>
            </a:prstGeom>
          </p:spPr>
        </p:pic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5EE11FF0-0C9A-4F17-B30F-B43A2FDA8241}"/>
                </a:ext>
              </a:extLst>
            </p:cNvPr>
            <p:cNvSpPr txBox="1"/>
            <p:nvPr/>
          </p:nvSpPr>
          <p:spPr>
            <a:xfrm>
              <a:off x="2362128" y="2515073"/>
              <a:ext cx="281133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I-70 Express Path – EB Only today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Dedicated Wave GWS - 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Dedicated Wave NW Network- 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Dedicated Wave Roaring Fork Fiber – 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Dedicated Wave Vail – 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Dedicated Wave Frisco - 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Dedicated Wave SBS and </a:t>
              </a: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Kremmling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– 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Dedicated Wave Georgetown  - 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I-70 Regional Path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200G Shared Wave  - Bidirectional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TextBox 581">
              <a:extLst>
                <a:ext uri="{FF2B5EF4-FFF2-40B4-BE49-F238E27FC236}">
                  <a16:creationId xmlns:a16="http://schemas.microsoft.com/office/drawing/2014/main" id="{65EF66F9-875E-41DA-BD8F-D27933E01DD1}"/>
                </a:ext>
              </a:extLst>
            </p:cNvPr>
            <p:cNvSpPr txBox="1"/>
            <p:nvPr/>
          </p:nvSpPr>
          <p:spPr>
            <a:xfrm>
              <a:off x="3607034" y="4859757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200G Shared</a:t>
              </a:r>
            </a:p>
          </p:txBody>
        </p: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792461D2-BA82-4B74-832F-A0F2615E4500}"/>
                </a:ext>
              </a:extLst>
            </p:cNvPr>
            <p:cNvSpPr txBox="1"/>
            <p:nvPr/>
          </p:nvSpPr>
          <p:spPr>
            <a:xfrm>
              <a:off x="5592890" y="4847161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200G Shared</a:t>
              </a:r>
            </a:p>
          </p:txBody>
        </p:sp>
        <p:sp>
          <p:nvSpPr>
            <p:cNvPr id="584" name="TextBox 583">
              <a:extLst>
                <a:ext uri="{FF2B5EF4-FFF2-40B4-BE49-F238E27FC236}">
                  <a16:creationId xmlns:a16="http://schemas.microsoft.com/office/drawing/2014/main" id="{C4770A45-7400-4038-A965-DC3A9D88518D}"/>
                </a:ext>
              </a:extLst>
            </p:cNvPr>
            <p:cNvSpPr txBox="1"/>
            <p:nvPr/>
          </p:nvSpPr>
          <p:spPr>
            <a:xfrm>
              <a:off x="10344618" y="4889591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200G Shared</a:t>
              </a:r>
            </a:p>
          </p:txBody>
        </p: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72C6A4BA-067D-46FC-A0F4-4CCD76D907F0}"/>
                </a:ext>
              </a:extLst>
            </p:cNvPr>
            <p:cNvSpPr txBox="1"/>
            <p:nvPr/>
          </p:nvSpPr>
          <p:spPr>
            <a:xfrm>
              <a:off x="8372247" y="4875736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200G Shared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447A5A-BEC1-41C3-83B5-4DE20F04E4C1}"/>
                </a:ext>
              </a:extLst>
            </p:cNvPr>
            <p:cNvCxnSpPr>
              <a:cxnSpLocks/>
              <a:endCxn id="471" idx="1"/>
            </p:cNvCxnSpPr>
            <p:nvPr/>
          </p:nvCxnSpPr>
          <p:spPr>
            <a:xfrm flipV="1">
              <a:off x="10408933" y="5273010"/>
              <a:ext cx="999404" cy="2078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6" name="Straight Arrow Connector 585">
              <a:extLst>
                <a:ext uri="{FF2B5EF4-FFF2-40B4-BE49-F238E27FC236}">
                  <a16:creationId xmlns:a16="http://schemas.microsoft.com/office/drawing/2014/main" id="{3704AB64-DE7B-4CC9-B60F-BD7F0D546A96}"/>
                </a:ext>
              </a:extLst>
            </p:cNvPr>
            <p:cNvCxnSpPr>
              <a:cxnSpLocks/>
            </p:cNvCxnSpPr>
            <p:nvPr/>
          </p:nvCxnSpPr>
          <p:spPr>
            <a:xfrm>
              <a:off x="9503978" y="5287129"/>
              <a:ext cx="656370" cy="1585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7" name="Straight Arrow Connector 586">
              <a:extLst>
                <a:ext uri="{FF2B5EF4-FFF2-40B4-BE49-F238E27FC236}">
                  <a16:creationId xmlns:a16="http://schemas.microsoft.com/office/drawing/2014/main" id="{33186005-7F2A-44C2-AD2C-CF587237E750}"/>
                </a:ext>
              </a:extLst>
            </p:cNvPr>
            <p:cNvCxnSpPr>
              <a:cxnSpLocks/>
              <a:stCxn id="560" idx="3"/>
              <a:endCxn id="575" idx="1"/>
            </p:cNvCxnSpPr>
            <p:nvPr/>
          </p:nvCxnSpPr>
          <p:spPr>
            <a:xfrm flipV="1">
              <a:off x="6970335" y="5276077"/>
              <a:ext cx="535621" cy="7729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8" name="Straight Arrow Connector 587">
              <a:extLst>
                <a:ext uri="{FF2B5EF4-FFF2-40B4-BE49-F238E27FC236}">
                  <a16:creationId xmlns:a16="http://schemas.microsoft.com/office/drawing/2014/main" id="{68AAD404-76B8-42F9-A0E2-2E9BE379D585}"/>
                </a:ext>
              </a:extLst>
            </p:cNvPr>
            <p:cNvCxnSpPr>
              <a:cxnSpLocks/>
              <a:stCxn id="539" idx="3"/>
              <a:endCxn id="560" idx="1"/>
            </p:cNvCxnSpPr>
            <p:nvPr/>
          </p:nvCxnSpPr>
          <p:spPr>
            <a:xfrm>
              <a:off x="5090100" y="5272952"/>
              <a:ext cx="1647276" cy="1085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9" name="Straight Arrow Connector 588">
              <a:extLst>
                <a:ext uri="{FF2B5EF4-FFF2-40B4-BE49-F238E27FC236}">
                  <a16:creationId xmlns:a16="http://schemas.microsoft.com/office/drawing/2014/main" id="{40DF1161-DA51-4DA7-9804-E59FA81948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3387" y="5262655"/>
              <a:ext cx="1673496" cy="17593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0" name="Straight Arrow Connector 589">
              <a:extLst>
                <a:ext uri="{FF2B5EF4-FFF2-40B4-BE49-F238E27FC236}">
                  <a16:creationId xmlns:a16="http://schemas.microsoft.com/office/drawing/2014/main" id="{4A43413C-F0F6-47F6-A5D2-8D87849AA4A3}"/>
                </a:ext>
              </a:extLst>
            </p:cNvPr>
            <p:cNvCxnSpPr>
              <a:cxnSpLocks/>
              <a:stCxn id="388" idx="3"/>
            </p:cNvCxnSpPr>
            <p:nvPr/>
          </p:nvCxnSpPr>
          <p:spPr>
            <a:xfrm>
              <a:off x="1450016" y="5287129"/>
              <a:ext cx="1481225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1" name="Straight Arrow Connector 590">
              <a:extLst>
                <a:ext uri="{FF2B5EF4-FFF2-40B4-BE49-F238E27FC236}">
                  <a16:creationId xmlns:a16="http://schemas.microsoft.com/office/drawing/2014/main" id="{ED6E678F-9B90-45EB-BACF-DFBE24EFDF80}"/>
                </a:ext>
              </a:extLst>
            </p:cNvPr>
            <p:cNvCxnSpPr>
              <a:cxnSpLocks/>
              <a:stCxn id="306" idx="3"/>
              <a:endCxn id="553" idx="1"/>
            </p:cNvCxnSpPr>
            <p:nvPr/>
          </p:nvCxnSpPr>
          <p:spPr>
            <a:xfrm flipV="1">
              <a:off x="8379978" y="5266071"/>
              <a:ext cx="891043" cy="2105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2" name="Straight Arrow Connector 591">
              <a:extLst>
                <a:ext uri="{FF2B5EF4-FFF2-40B4-BE49-F238E27FC236}">
                  <a16:creationId xmlns:a16="http://schemas.microsoft.com/office/drawing/2014/main" id="{D5DC02F8-2EAA-4136-8FD2-EB685A060C68}"/>
                </a:ext>
              </a:extLst>
            </p:cNvPr>
            <p:cNvCxnSpPr>
              <a:cxnSpLocks/>
            </p:cNvCxnSpPr>
            <p:nvPr/>
          </p:nvCxnSpPr>
          <p:spPr>
            <a:xfrm>
              <a:off x="7750655" y="5296907"/>
              <a:ext cx="372803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3" name="Straight Arrow Connector 592">
              <a:extLst>
                <a:ext uri="{FF2B5EF4-FFF2-40B4-BE49-F238E27FC236}">
                  <a16:creationId xmlns:a16="http://schemas.microsoft.com/office/drawing/2014/main" id="{9EE784CB-1245-4966-8D8F-472243AF2F3E}"/>
                </a:ext>
              </a:extLst>
            </p:cNvPr>
            <p:cNvCxnSpPr>
              <a:cxnSpLocks/>
              <a:stCxn id="558" idx="0"/>
              <a:endCxn id="476" idx="0"/>
            </p:cNvCxnSpPr>
            <p:nvPr/>
          </p:nvCxnSpPr>
          <p:spPr>
            <a:xfrm flipH="1">
              <a:off x="6859582" y="5369177"/>
              <a:ext cx="1076" cy="43720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95" name="TextBox 594">
              <a:extLst>
                <a:ext uri="{FF2B5EF4-FFF2-40B4-BE49-F238E27FC236}">
                  <a16:creationId xmlns:a16="http://schemas.microsoft.com/office/drawing/2014/main" id="{68B62854-C973-4FFD-A568-DAB6228C2762}"/>
                </a:ext>
              </a:extLst>
            </p:cNvPr>
            <p:cNvSpPr txBox="1"/>
            <p:nvPr/>
          </p:nvSpPr>
          <p:spPr>
            <a:xfrm>
              <a:off x="2031852" y="929594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0FE1BBEB-F855-448C-8BF7-10864B98252F}"/>
                </a:ext>
              </a:extLst>
            </p:cNvPr>
            <p:cNvSpPr txBox="1"/>
            <p:nvPr/>
          </p:nvSpPr>
          <p:spPr>
            <a:xfrm>
              <a:off x="7265894" y="3674591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4BADBF63-9486-4807-AD4B-0CCF2AF2BEA8}"/>
                </a:ext>
              </a:extLst>
            </p:cNvPr>
            <p:cNvSpPr txBox="1"/>
            <p:nvPr/>
          </p:nvSpPr>
          <p:spPr>
            <a:xfrm>
              <a:off x="6050073" y="1850477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6CB38CF2-E9F8-4485-A603-848C781E9999}"/>
                </a:ext>
              </a:extLst>
            </p:cNvPr>
            <p:cNvSpPr txBox="1"/>
            <p:nvPr/>
          </p:nvSpPr>
          <p:spPr>
            <a:xfrm>
              <a:off x="430111" y="2685211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CC7DA76A-CF1B-43BA-9152-1616B4B58AB7}"/>
                </a:ext>
              </a:extLst>
            </p:cNvPr>
            <p:cNvSpPr txBox="1"/>
            <p:nvPr/>
          </p:nvSpPr>
          <p:spPr>
            <a:xfrm>
              <a:off x="10640609" y="3215352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D133F195-C7DB-4547-9C06-7D0B5CD83E9F}"/>
                </a:ext>
              </a:extLst>
            </p:cNvPr>
            <p:cNvSpPr txBox="1"/>
            <p:nvPr/>
          </p:nvSpPr>
          <p:spPr>
            <a:xfrm>
              <a:off x="8928137" y="3822871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sp>
          <p:nvSpPr>
            <p:cNvPr id="601" name="TextBox 600">
              <a:extLst>
                <a:ext uri="{FF2B5EF4-FFF2-40B4-BE49-F238E27FC236}">
                  <a16:creationId xmlns:a16="http://schemas.microsoft.com/office/drawing/2014/main" id="{041CD12B-9E1D-4DD2-8DDF-E7B06D624A91}"/>
                </a:ext>
              </a:extLst>
            </p:cNvPr>
            <p:cNvSpPr txBox="1"/>
            <p:nvPr/>
          </p:nvSpPr>
          <p:spPr>
            <a:xfrm>
              <a:off x="7938086" y="2524183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sp>
          <p:nvSpPr>
            <p:cNvPr id="603" name="TextBox 602">
              <a:extLst>
                <a:ext uri="{FF2B5EF4-FFF2-40B4-BE49-F238E27FC236}">
                  <a16:creationId xmlns:a16="http://schemas.microsoft.com/office/drawing/2014/main" id="{64468D7B-983B-4D72-B39E-6282DB457BBB}"/>
                </a:ext>
              </a:extLst>
            </p:cNvPr>
            <p:cNvSpPr txBox="1"/>
            <p:nvPr/>
          </p:nvSpPr>
          <p:spPr>
            <a:xfrm>
              <a:off x="9390093" y="2518868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pic>
          <p:nvPicPr>
            <p:cNvPr id="604" name="Picture 603">
              <a:extLst>
                <a:ext uri="{FF2B5EF4-FFF2-40B4-BE49-F238E27FC236}">
                  <a16:creationId xmlns:a16="http://schemas.microsoft.com/office/drawing/2014/main" id="{7006B817-0974-406E-8286-501461C69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7479" y="2793019"/>
              <a:ext cx="243861" cy="334090"/>
            </a:xfrm>
            <a:prstGeom prst="rect">
              <a:avLst/>
            </a:prstGeom>
          </p:spPr>
        </p:pic>
        <p:pic>
          <p:nvPicPr>
            <p:cNvPr id="605" name="Picture 604">
              <a:extLst>
                <a:ext uri="{FF2B5EF4-FFF2-40B4-BE49-F238E27FC236}">
                  <a16:creationId xmlns:a16="http://schemas.microsoft.com/office/drawing/2014/main" id="{27584403-978F-4FAF-940A-A3E9EC9BE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1234" y="2847846"/>
              <a:ext cx="243861" cy="334090"/>
            </a:xfrm>
            <a:prstGeom prst="rect">
              <a:avLst/>
            </a:prstGeom>
          </p:spPr>
        </p:pic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670A56A7-A708-4BE7-833F-C8EBE76C0DC1}"/>
                </a:ext>
              </a:extLst>
            </p:cNvPr>
            <p:cNvSpPr txBox="1"/>
            <p:nvPr/>
          </p:nvSpPr>
          <p:spPr>
            <a:xfrm>
              <a:off x="8868145" y="5856210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123A6979-81DE-453F-B366-AB9582301B3E}"/>
                </a:ext>
              </a:extLst>
            </p:cNvPr>
            <p:cNvSpPr txBox="1"/>
            <p:nvPr/>
          </p:nvSpPr>
          <p:spPr>
            <a:xfrm>
              <a:off x="3570204" y="6090546"/>
              <a:ext cx="7256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10G to 100G Shared</a:t>
              </a: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DA6EF5F0-6629-4374-ACB3-18C870626996}"/>
                </a:ext>
              </a:extLst>
            </p:cNvPr>
            <p:cNvSpPr txBox="1"/>
            <p:nvPr/>
          </p:nvSpPr>
          <p:spPr>
            <a:xfrm>
              <a:off x="778062" y="5779813"/>
              <a:ext cx="725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</a:t>
              </a:r>
            </a:p>
          </p:txBody>
        </p:sp>
        <p:pic>
          <p:nvPicPr>
            <p:cNvPr id="264" name="Picture 263" descr="A close up of a sign&#10;&#10;Description automatically generated">
              <a:extLst>
                <a:ext uri="{FF2B5EF4-FFF2-40B4-BE49-F238E27FC236}">
                  <a16:creationId xmlns:a16="http://schemas.microsoft.com/office/drawing/2014/main" id="{D4378F14-8658-450A-AD67-1DD603F25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15" y="-330"/>
              <a:ext cx="1555261" cy="12014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6CAE7D-7B7B-40DE-815E-6CED6F1F18CC}"/>
                </a:ext>
              </a:extLst>
            </p:cNvPr>
            <p:cNvSpPr txBox="1"/>
            <p:nvPr/>
          </p:nvSpPr>
          <p:spPr>
            <a:xfrm>
              <a:off x="1813791" y="340101"/>
              <a:ext cx="5268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Project THOR 2.0 – DOLA Funded Middle Mile</a:t>
              </a: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8C10B29D-3751-406B-A7F7-EABE045BFC6B}"/>
                </a:ext>
              </a:extLst>
            </p:cNvPr>
            <p:cNvSpPr txBox="1"/>
            <p:nvPr/>
          </p:nvSpPr>
          <p:spPr>
            <a:xfrm>
              <a:off x="1293983" y="5455528"/>
              <a:ext cx="16391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100G Shared – Lumen Path</a:t>
              </a:r>
            </a:p>
          </p:txBody>
        </p:sp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E381FCF6-6E25-4354-809A-C375A7800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382" y="3474761"/>
              <a:ext cx="243861" cy="33409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E23D6323-2C25-4D78-A6B9-5833ABC45BD9}"/>
                </a:ext>
              </a:extLst>
            </p:cNvPr>
            <p:cNvSpPr txBox="1"/>
            <p:nvPr/>
          </p:nvSpPr>
          <p:spPr>
            <a:xfrm>
              <a:off x="8479151" y="3281905"/>
              <a:ext cx="923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Fraser/WP</a:t>
              </a: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3AE27B79-0395-4FA1-87F9-E13E1A9461F7}"/>
                </a:ext>
              </a:extLst>
            </p:cNvPr>
            <p:cNvCxnSpPr>
              <a:cxnSpLocks/>
              <a:stCxn id="268" idx="2"/>
            </p:cNvCxnSpPr>
            <p:nvPr/>
          </p:nvCxnSpPr>
          <p:spPr>
            <a:xfrm flipV="1">
              <a:off x="8940844" y="2997560"/>
              <a:ext cx="17743" cy="499789"/>
            </a:xfrm>
            <a:prstGeom prst="line">
              <a:avLst/>
            </a:prstGeom>
            <a:ln w="444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457E6664-3E29-4125-8859-5BABE386FAD1}"/>
                </a:ext>
              </a:extLst>
            </p:cNvPr>
            <p:cNvCxnSpPr>
              <a:cxnSpLocks/>
            </p:cNvCxnSpPr>
            <p:nvPr/>
          </p:nvCxnSpPr>
          <p:spPr>
            <a:xfrm>
              <a:off x="9035881" y="3571959"/>
              <a:ext cx="2440586" cy="1583476"/>
            </a:xfrm>
            <a:prstGeom prst="line">
              <a:avLst/>
            </a:prstGeom>
            <a:ln w="444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479CDF83-523E-4676-83C5-B33633B27FAD}"/>
              </a:ext>
            </a:extLst>
          </p:cNvPr>
          <p:cNvCxnSpPr>
            <a:cxnSpLocks/>
            <a:stCxn id="386" idx="0"/>
            <a:endCxn id="493" idx="0"/>
          </p:cNvCxnSpPr>
          <p:nvPr/>
        </p:nvCxnSpPr>
        <p:spPr>
          <a:xfrm>
            <a:off x="1229213" y="5492336"/>
            <a:ext cx="1723372" cy="22353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FF80B5E1-A006-4FC8-B2F6-7A72E0B50CDE}"/>
              </a:ext>
            </a:extLst>
          </p:cNvPr>
          <p:cNvCxnSpPr>
            <a:cxnSpLocks/>
            <a:endCxn id="469" idx="2"/>
          </p:cNvCxnSpPr>
          <p:nvPr/>
        </p:nvCxnSpPr>
        <p:spPr>
          <a:xfrm flipV="1">
            <a:off x="1347200" y="5726530"/>
            <a:ext cx="10073293" cy="634964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9FF64356-1A0A-4A80-99E1-0812F091A0F2}"/>
              </a:ext>
            </a:extLst>
          </p:cNvPr>
          <p:cNvCxnSpPr>
            <a:cxnSpLocks/>
            <a:stCxn id="476" idx="3"/>
            <a:endCxn id="365" idx="1"/>
          </p:cNvCxnSpPr>
          <p:nvPr/>
        </p:nvCxnSpPr>
        <p:spPr>
          <a:xfrm flipV="1">
            <a:off x="6864935" y="5877481"/>
            <a:ext cx="4462589" cy="160117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73820613-89C2-49ED-B685-E60AB85C4857}"/>
              </a:ext>
            </a:extLst>
          </p:cNvPr>
          <p:cNvCxnSpPr>
            <a:cxnSpLocks/>
            <a:stCxn id="528" idx="0"/>
            <a:endCxn id="530" idx="3"/>
          </p:cNvCxnSpPr>
          <p:nvPr/>
        </p:nvCxnSpPr>
        <p:spPr>
          <a:xfrm flipV="1">
            <a:off x="4860126" y="4675789"/>
            <a:ext cx="309936" cy="211110"/>
          </a:xfrm>
          <a:prstGeom prst="line">
            <a:avLst/>
          </a:prstGeom>
          <a:ln w="254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26034EDD-23E4-413C-BBE2-3744B1903E46}"/>
              </a:ext>
            </a:extLst>
          </p:cNvPr>
          <p:cNvCxnSpPr>
            <a:cxnSpLocks/>
            <a:stCxn id="496" idx="0"/>
            <a:endCxn id="489" idx="3"/>
          </p:cNvCxnSpPr>
          <p:nvPr/>
        </p:nvCxnSpPr>
        <p:spPr>
          <a:xfrm flipV="1">
            <a:off x="2929655" y="4702853"/>
            <a:ext cx="323694" cy="162984"/>
          </a:xfrm>
          <a:prstGeom prst="line">
            <a:avLst/>
          </a:prstGeom>
          <a:ln w="254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7630AAB4-FFB7-42EE-8A2A-FB5901C31595}"/>
              </a:ext>
            </a:extLst>
          </p:cNvPr>
          <p:cNvCxnSpPr>
            <a:cxnSpLocks/>
            <a:endCxn id="496" idx="2"/>
          </p:cNvCxnSpPr>
          <p:nvPr/>
        </p:nvCxnSpPr>
        <p:spPr>
          <a:xfrm flipH="1" flipV="1">
            <a:off x="2929655" y="5199927"/>
            <a:ext cx="3578" cy="95514"/>
          </a:xfrm>
          <a:prstGeom prst="line">
            <a:avLst/>
          </a:prstGeom>
          <a:ln w="254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A71B2419-13BB-40D6-AAD9-09A9EDFFC333}"/>
              </a:ext>
            </a:extLst>
          </p:cNvPr>
          <p:cNvCxnSpPr>
            <a:cxnSpLocks/>
            <a:stCxn id="539" idx="0"/>
            <a:endCxn id="528" idx="0"/>
          </p:cNvCxnSpPr>
          <p:nvPr/>
        </p:nvCxnSpPr>
        <p:spPr>
          <a:xfrm flipH="1" flipV="1">
            <a:off x="4860126" y="4886899"/>
            <a:ext cx="2369" cy="413437"/>
          </a:xfrm>
          <a:prstGeom prst="line">
            <a:avLst/>
          </a:prstGeom>
          <a:ln w="254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4479571C-BEB0-4D69-8DF4-D88EC9883F2B}"/>
              </a:ext>
            </a:extLst>
          </p:cNvPr>
          <p:cNvCxnSpPr>
            <a:cxnSpLocks/>
          </p:cNvCxnSpPr>
          <p:nvPr/>
        </p:nvCxnSpPr>
        <p:spPr>
          <a:xfrm flipV="1">
            <a:off x="4925510" y="4546817"/>
            <a:ext cx="309936" cy="211110"/>
          </a:xfrm>
          <a:prstGeom prst="line">
            <a:avLst/>
          </a:prstGeom>
          <a:ln w="254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400871D7-68CB-4377-B396-C63DC584B5E6}"/>
              </a:ext>
            </a:extLst>
          </p:cNvPr>
          <p:cNvCxnSpPr>
            <a:cxnSpLocks/>
            <a:stCxn id="553" idx="0"/>
            <a:endCxn id="545" idx="2"/>
          </p:cNvCxnSpPr>
          <p:nvPr/>
        </p:nvCxnSpPr>
        <p:spPr>
          <a:xfrm flipH="1" flipV="1">
            <a:off x="9274004" y="5214107"/>
            <a:ext cx="2369" cy="79347"/>
          </a:xfrm>
          <a:prstGeom prst="line">
            <a:avLst/>
          </a:prstGeom>
          <a:ln w="254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EBB6A0D4-0E4C-4547-ADD9-377B8999388F}"/>
              </a:ext>
            </a:extLst>
          </p:cNvPr>
          <p:cNvCxnSpPr>
            <a:cxnSpLocks/>
            <a:stCxn id="545" idx="0"/>
            <a:endCxn id="547" idx="3"/>
          </p:cNvCxnSpPr>
          <p:nvPr/>
        </p:nvCxnSpPr>
        <p:spPr>
          <a:xfrm flipV="1">
            <a:off x="9274004" y="4668907"/>
            <a:ext cx="309936" cy="211110"/>
          </a:xfrm>
          <a:prstGeom prst="line">
            <a:avLst/>
          </a:prstGeom>
          <a:ln w="254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BAAC3B39-3C9A-4D1A-B5F8-06700D93A51A}"/>
              </a:ext>
            </a:extLst>
          </p:cNvPr>
          <p:cNvSpPr txBox="1"/>
          <p:nvPr/>
        </p:nvSpPr>
        <p:spPr>
          <a:xfrm>
            <a:off x="7893479" y="3021478"/>
            <a:ext cx="923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C78C2DCF-DCE5-4709-BA14-00E7C098A83C}"/>
              </a:ext>
            </a:extLst>
          </p:cNvPr>
          <p:cNvSpPr txBox="1"/>
          <p:nvPr/>
        </p:nvSpPr>
        <p:spPr>
          <a:xfrm>
            <a:off x="9649743" y="3831179"/>
            <a:ext cx="923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884B147F-182A-4D39-94DC-53BAFD5F3FEC}"/>
              </a:ext>
            </a:extLst>
          </p:cNvPr>
          <p:cNvSpPr txBox="1"/>
          <p:nvPr/>
        </p:nvSpPr>
        <p:spPr>
          <a:xfrm>
            <a:off x="6935157" y="3583101"/>
            <a:ext cx="923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FD02CD0F-9FB1-43F6-B9AF-E177ED0D5185}"/>
              </a:ext>
            </a:extLst>
          </p:cNvPr>
          <p:cNvSpPr txBox="1"/>
          <p:nvPr/>
        </p:nvSpPr>
        <p:spPr>
          <a:xfrm>
            <a:off x="10086637" y="3241863"/>
            <a:ext cx="923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C7FF799A-7010-4D55-B400-199566226A63}"/>
              </a:ext>
            </a:extLst>
          </p:cNvPr>
          <p:cNvCxnSpPr>
            <a:cxnSpLocks/>
          </p:cNvCxnSpPr>
          <p:nvPr/>
        </p:nvCxnSpPr>
        <p:spPr>
          <a:xfrm flipV="1">
            <a:off x="10356896" y="2587760"/>
            <a:ext cx="550581" cy="350589"/>
          </a:xfrm>
          <a:prstGeom prst="line">
            <a:avLst/>
          </a:prstGeom>
          <a:ln w="444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Beveled 2">
            <a:extLst>
              <a:ext uri="{FF2B5EF4-FFF2-40B4-BE49-F238E27FC236}">
                <a16:creationId xmlns:a16="http://schemas.microsoft.com/office/drawing/2014/main" id="{EE560282-8C47-429C-807A-FE73BD270EF2}"/>
              </a:ext>
            </a:extLst>
          </p:cNvPr>
          <p:cNvSpPr/>
          <p:nvPr/>
        </p:nvSpPr>
        <p:spPr>
          <a:xfrm>
            <a:off x="10924482" y="2459822"/>
            <a:ext cx="278277" cy="243775"/>
          </a:xfrm>
          <a:prstGeom prst="bevel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B5F1C9D7-59C8-43E6-AC74-66BE74221E9B}"/>
              </a:ext>
            </a:extLst>
          </p:cNvPr>
          <p:cNvSpPr txBox="1"/>
          <p:nvPr/>
        </p:nvSpPr>
        <p:spPr>
          <a:xfrm>
            <a:off x="10588181" y="2097387"/>
            <a:ext cx="923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Cheyenne WY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C1E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CB86F800-B49A-474A-B6A5-45DA46CCB31D}"/>
              </a:ext>
            </a:extLst>
          </p:cNvPr>
          <p:cNvSpPr txBox="1"/>
          <p:nvPr/>
        </p:nvSpPr>
        <p:spPr>
          <a:xfrm>
            <a:off x="5870929" y="2406061"/>
            <a:ext cx="15601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November 2022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BA16ECCB-80F3-4256-AC14-BF1FD2D19B48}"/>
              </a:ext>
            </a:extLst>
          </p:cNvPr>
          <p:cNvSpPr txBox="1"/>
          <p:nvPr/>
        </p:nvSpPr>
        <p:spPr>
          <a:xfrm>
            <a:off x="9594339" y="5912960"/>
            <a:ext cx="15601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November 2022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31A31B30-21E7-4E1F-A476-9149C0140027}"/>
              </a:ext>
            </a:extLst>
          </p:cNvPr>
          <p:cNvSpPr txBox="1"/>
          <p:nvPr/>
        </p:nvSpPr>
        <p:spPr>
          <a:xfrm>
            <a:off x="2212287" y="6242450"/>
            <a:ext cx="923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2022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A3B9CB7E-BD5C-44B0-A682-9E90C9D6D7BD}"/>
              </a:ext>
            </a:extLst>
          </p:cNvPr>
          <p:cNvSpPr txBox="1"/>
          <p:nvPr/>
        </p:nvSpPr>
        <p:spPr>
          <a:xfrm>
            <a:off x="1624526" y="5471277"/>
            <a:ext cx="923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2022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F14F4549-F400-438A-A72E-76508ECEC7CE}"/>
              </a:ext>
            </a:extLst>
          </p:cNvPr>
          <p:cNvSpPr txBox="1"/>
          <p:nvPr/>
        </p:nvSpPr>
        <p:spPr>
          <a:xfrm>
            <a:off x="9237378" y="2999027"/>
            <a:ext cx="923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65DF3FEB-DA74-49C9-855A-4C5FCAAB7A76}"/>
              </a:ext>
            </a:extLst>
          </p:cNvPr>
          <p:cNvSpPr txBox="1"/>
          <p:nvPr/>
        </p:nvSpPr>
        <p:spPr>
          <a:xfrm>
            <a:off x="8189075" y="3853881"/>
            <a:ext cx="12478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Spring 2023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ED22A55C-B810-415B-8B21-80E8ED59C0E9}"/>
              </a:ext>
            </a:extLst>
          </p:cNvPr>
          <p:cNvSpPr txBox="1"/>
          <p:nvPr/>
        </p:nvSpPr>
        <p:spPr>
          <a:xfrm>
            <a:off x="8051076" y="5497682"/>
            <a:ext cx="41796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0" u="none" strike="noStrike" kern="1200" cap="none" spc="0" normalizeH="0" baseline="0" noProof="0" dirty="0">
                <a:ln>
                  <a:noFill/>
                </a:ln>
                <a:solidFill>
                  <a:srgbClr val="3436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5164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D6E558E6-27E4-4DD2-B8B5-D3A9A12C100B}"/>
              </a:ext>
            </a:extLst>
          </p:cNvPr>
          <p:cNvSpPr txBox="1"/>
          <p:nvPr/>
        </p:nvSpPr>
        <p:spPr>
          <a:xfrm>
            <a:off x="9625103" y="3467324"/>
            <a:ext cx="72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100G Shared</a:t>
            </a:r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995F70EB-BE41-4454-A594-EDD968ECAFC8}"/>
              </a:ext>
            </a:extLst>
          </p:cNvPr>
          <p:cNvCxnSpPr>
            <a:cxnSpLocks/>
            <a:stCxn id="317" idx="3"/>
            <a:endCxn id="225" idx="1"/>
          </p:cNvCxnSpPr>
          <p:nvPr/>
        </p:nvCxnSpPr>
        <p:spPr>
          <a:xfrm flipV="1">
            <a:off x="580598" y="4686947"/>
            <a:ext cx="520176" cy="3536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11000">
                  <a:srgbClr val="FFC000"/>
                </a:gs>
                <a:gs pos="85000">
                  <a:srgbClr val="466288"/>
                </a:gs>
                <a:gs pos="71000">
                  <a:srgbClr val="00B0F0"/>
                </a:gs>
                <a:gs pos="57000">
                  <a:srgbClr val="00B050"/>
                </a:gs>
                <a:gs pos="40000">
                  <a:srgbClr val="92D050"/>
                </a:gs>
                <a:gs pos="25000">
                  <a:srgbClr val="FFFF00"/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Rectangle: Rounded Corners 316">
            <a:extLst>
              <a:ext uri="{FF2B5EF4-FFF2-40B4-BE49-F238E27FC236}">
                <a16:creationId xmlns:a16="http://schemas.microsoft.com/office/drawing/2014/main" id="{D4C375BA-8704-4893-9076-85E8BF0D5691}"/>
              </a:ext>
            </a:extLst>
          </p:cNvPr>
          <p:cNvSpPr/>
          <p:nvPr/>
        </p:nvSpPr>
        <p:spPr>
          <a:xfrm>
            <a:off x="122709" y="4224247"/>
            <a:ext cx="457889" cy="93247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14DC4EC1-8B51-4B8D-95BD-D12A30F7EEB0}"/>
              </a:ext>
            </a:extLst>
          </p:cNvPr>
          <p:cNvSpPr txBox="1"/>
          <p:nvPr/>
        </p:nvSpPr>
        <p:spPr>
          <a:xfrm>
            <a:off x="-83294" y="3850554"/>
            <a:ext cx="829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Grand Junction</a:t>
            </a:r>
          </a:p>
        </p:txBody>
      </p:sp>
    </p:spTree>
    <p:extLst>
      <p:ext uri="{BB962C8B-B14F-4D97-AF65-F5344CB8AC3E}">
        <p14:creationId xmlns:p14="http://schemas.microsoft.com/office/powerpoint/2010/main" val="338586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2680B-C852-45EE-B922-71872098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4" y="198539"/>
            <a:ext cx="8596668" cy="724250"/>
          </a:xfrm>
        </p:spPr>
        <p:txBody>
          <a:bodyPr numCol="1"/>
          <a:lstStyle/>
          <a:p>
            <a:r>
              <a:rPr lang="en-US" sz="3200" dirty="0">
                <a:solidFill>
                  <a:schemeClr val="tx1"/>
                </a:solidFill>
              </a:rPr>
              <a:t>Program wins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8168D-8266-44B7-909D-C44AFF428007}"/>
              </a:ext>
            </a:extLst>
          </p:cNvPr>
          <p:cNvSpPr/>
          <p:nvPr/>
        </p:nvSpPr>
        <p:spPr>
          <a:xfrm>
            <a:off x="581829" y="1234620"/>
            <a:ext cx="5818971" cy="715067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Operating successfully for 3 years</a:t>
            </a:r>
            <a:endParaRPr lang="en-US" sz="2400" dirty="0">
              <a:latin typeface="+mn-lt"/>
            </a:endParaRPr>
          </a:p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Dug into operations</a:t>
            </a:r>
          </a:p>
          <a:p>
            <a:pPr marL="1371600" lvl="2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network operator has lowered costs</a:t>
            </a:r>
          </a:p>
          <a:p>
            <a:pPr marL="1371600" lvl="2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contracts at lower cost and better service</a:t>
            </a:r>
          </a:p>
          <a:p>
            <a:pPr marL="1371600" lvl="2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Maintained our reserves</a:t>
            </a:r>
          </a:p>
          <a:p>
            <a:pPr marL="457200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DOLA Grant Provides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CDOT IRUs covered for next 7 years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Zayo IRU covered for 7 years</a:t>
            </a:r>
          </a:p>
          <a:p>
            <a:pPr marL="914400" lvl="1" indent="-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 upgrades covered</a:t>
            </a:r>
          </a:p>
          <a:p>
            <a:endParaRPr lang="en-US" sz="32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bstract motion-blurred lights">
            <a:extLst>
              <a:ext uri="{FF2B5EF4-FFF2-40B4-BE49-F238E27FC236}">
                <a16:creationId xmlns:a16="http://schemas.microsoft.com/office/drawing/2014/main" id="{BB419AE8-8252-45CC-89FC-6C262871F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98" y="1307160"/>
            <a:ext cx="4760727" cy="18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5903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8511</TotalTime>
  <Words>543</Words>
  <Application>Microsoft Office PowerPoint</Application>
  <PresentationFormat>Widescreen</PresentationFormat>
  <Paragraphs>163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Trebuchet MS</vt:lpstr>
      <vt:lpstr>Wingdings</vt:lpstr>
      <vt:lpstr>Wingdings 3</vt:lpstr>
      <vt:lpstr>Custom Design</vt:lpstr>
      <vt:lpstr>Facet</vt:lpstr>
      <vt:lpstr>Ion</vt:lpstr>
      <vt:lpstr>Office Theme</vt:lpstr>
      <vt:lpstr>Project THOR 2.0</vt:lpstr>
      <vt:lpstr>Program Principles</vt:lpstr>
      <vt:lpstr> </vt:lpstr>
      <vt:lpstr>PowerPoint Presentation</vt:lpstr>
      <vt:lpstr>What Project THOR Fixed</vt:lpstr>
      <vt:lpstr>New Opportunities through DOLA Grant</vt:lpstr>
      <vt:lpstr>PowerPoint Presentation</vt:lpstr>
      <vt:lpstr>PowerPoint Presentation</vt:lpstr>
      <vt:lpstr>Program wins</vt:lpstr>
      <vt:lpstr>Affects on Program Budget</vt:lpstr>
      <vt:lpstr>Project THOR 2.0 Budget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THOR</dc:title>
  <dc:creator>Endries, Dan</dc:creator>
  <cp:lastModifiedBy>Nate Walowitz</cp:lastModifiedBy>
  <cp:revision>47</cp:revision>
  <dcterms:created xsi:type="dcterms:W3CDTF">2019-06-04T20:25:43Z</dcterms:created>
  <dcterms:modified xsi:type="dcterms:W3CDTF">2022-03-23T12:48:08Z</dcterms:modified>
</cp:coreProperties>
</file>