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3"/>
  </p:sldMasterIdLst>
  <p:notesMasterIdLst>
    <p:notesMasterId r:id="rId4"/>
  </p:notesMasterIdLst>
  <p:sldIdLst>
    <p:sldId id="256" r:id="rId5"/>
    <p:sldId id="257" r:id="rId6"/>
    <p:sldId id="258" r:id="rId7"/>
    <p:sldId id="259" r:id="rId8"/>
    <p:sldId id="260" r:id="rId9"/>
    <p:sldId id="261" r:id="rId10"/>
    <p:sldId id="262" r:id="rId11"/>
    <p:sldId id="263" r:id="rId12"/>
  </p:sldIdLst>
  <p:sldSz cy="6858000" cx="12192000"/>
  <p:notesSz cx="6858000" cy="9144000"/>
  <p:embeddedFontLst>
    <p:embeddedFont>
      <p:font typeface="Fjalla One"/>
      <p:regular r:id="rId13"/>
    </p:embeddedFont>
    <p:embeddedFont>
      <p:font typeface="Helvetica Neue"/>
      <p:regular r:id="rId14"/>
      <p:bold r:id="rId15"/>
      <p:italic r:id="rId16"/>
      <p:boldItalic r:id="rId17"/>
    </p:embeddedFont>
    <p:embeddedFont>
      <p:font typeface="Montserrat ExtraBold"/>
      <p:bold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FjallaOne-regular.fntdata"/><Relationship Id="rId12" Type="http://schemas.openxmlformats.org/officeDocument/2006/relationships/slide" Target="slides/slide8.xml"/><Relationship Id="rId15" Type="http://schemas.openxmlformats.org/officeDocument/2006/relationships/font" Target="fonts/HelveticaNeue-bold.fntdata"/><Relationship Id="rId14" Type="http://schemas.openxmlformats.org/officeDocument/2006/relationships/font" Target="fonts/HelveticaNeue-regular.fntdata"/><Relationship Id="rId17" Type="http://schemas.openxmlformats.org/officeDocument/2006/relationships/font" Target="fonts/HelveticaNeue-boldItalic.fntdata"/><Relationship Id="rId16" Type="http://schemas.openxmlformats.org/officeDocument/2006/relationships/font" Target="fonts/HelveticaNeue-italic.fntdata"/><Relationship Id="rId19" Type="http://schemas.openxmlformats.org/officeDocument/2006/relationships/font" Target="fonts/MontserratExtraBold-boldItalic.fntdata"/><Relationship Id="rId18" Type="http://schemas.openxmlformats.org/officeDocument/2006/relationships/font" Target="fonts/MontserratExtraBol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c1a80f89cc_0_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t/>
            </a:r>
            <a:endParaRPr/>
          </a:p>
        </p:txBody>
      </p:sp>
      <p:sp>
        <p:nvSpPr>
          <p:cNvPr id="130" name="Google Shape;130;g2c1a80f89cc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d78669eb72_0_0:notes"/>
          <p:cNvSpPr/>
          <p:nvPr>
            <p:ph idx="2" type="sldImg"/>
          </p:nvPr>
        </p:nvSpPr>
        <p:spPr>
          <a:xfrm>
            <a:off x="-1166813" y="0"/>
            <a:ext cx="5334000" cy="2250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 name="Google Shape;140;g3d78669eb72_0_0:notes"/>
          <p:cNvSpPr txBox="1"/>
          <p:nvPr>
            <p:ph idx="1" type="body"/>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0"/>
              </a:spcBef>
              <a:spcAft>
                <a:spcPts val="0"/>
              </a:spcAft>
              <a:buClr>
                <a:srgbClr val="222222"/>
              </a:buClr>
              <a:buSzPts val="1100"/>
              <a:buFont typeface="Trebuchet MS"/>
              <a:buChar char="●"/>
            </a:pPr>
            <a:r>
              <a:rPr lang="en-US">
                <a:solidFill>
                  <a:srgbClr val="222222"/>
                </a:solidFill>
                <a:latin typeface="Trebuchet MS"/>
                <a:ea typeface="Trebuchet MS"/>
                <a:cs typeface="Trebuchet MS"/>
                <a:sym typeface="Trebuchet MS"/>
              </a:rPr>
              <a:t>The Colorado Office of Economic Development and International Trade is one of the offices of the Governor. Our Executive Director, Eve Lieberman, is appointed by the Governor to her role and she is a part of his cabinet. As you can see, our office is home to many divisions. Our collective mission is to empower all to thrive in Colorado’s economy.</a:t>
            </a:r>
            <a:endParaRPr>
              <a:solidFill>
                <a:srgbClr val="222222"/>
              </a:solidFill>
              <a:latin typeface="Trebuchet MS"/>
              <a:ea typeface="Trebuchet MS"/>
              <a:cs typeface="Trebuchet MS"/>
              <a:sym typeface="Trebuchet MS"/>
            </a:endParaRPr>
          </a:p>
          <a:p>
            <a:pPr indent="-298450" lvl="0" marL="457200" rtl="0" algn="l">
              <a:lnSpc>
                <a:spcPct val="115000"/>
              </a:lnSpc>
              <a:spcBef>
                <a:spcPts val="1000"/>
              </a:spcBef>
              <a:spcAft>
                <a:spcPts val="0"/>
              </a:spcAft>
              <a:buClr>
                <a:srgbClr val="222222"/>
              </a:buClr>
              <a:buSzPts val="1100"/>
              <a:buFont typeface="Trebuchet MS"/>
              <a:buChar char="●"/>
            </a:pPr>
            <a:r>
              <a:rPr lang="en-US">
                <a:solidFill>
                  <a:srgbClr val="222222"/>
                </a:solidFill>
                <a:latin typeface="Trebuchet MS"/>
                <a:ea typeface="Trebuchet MS"/>
                <a:cs typeface="Trebuchet MS"/>
                <a:sym typeface="Trebuchet MS"/>
              </a:rPr>
              <a:t>At OEDIT, we envision a future where our quality of life continually improves, great jobs &amp; affordable housing are readily available, economic mobility and resilience exist, environmental stewardship is valued by all, and international visitors abound. </a:t>
            </a:r>
            <a:endParaRPr>
              <a:solidFill>
                <a:srgbClr val="222222"/>
              </a:solidFill>
              <a:latin typeface="Trebuchet MS"/>
              <a:ea typeface="Trebuchet MS"/>
              <a:cs typeface="Trebuchet MS"/>
              <a:sym typeface="Trebuchet MS"/>
            </a:endParaRPr>
          </a:p>
          <a:p>
            <a:pPr indent="-298450" lvl="0" marL="457200" rtl="0" algn="l">
              <a:lnSpc>
                <a:spcPct val="115000"/>
              </a:lnSpc>
              <a:spcBef>
                <a:spcPts val="1000"/>
              </a:spcBef>
              <a:spcAft>
                <a:spcPts val="0"/>
              </a:spcAft>
              <a:buClr>
                <a:srgbClr val="222222"/>
              </a:buClr>
              <a:buSzPts val="1100"/>
              <a:buFont typeface="Trebuchet MS"/>
              <a:buChar char="●"/>
            </a:pPr>
            <a:r>
              <a:rPr lang="en-US">
                <a:solidFill>
                  <a:srgbClr val="222222"/>
                </a:solidFill>
                <a:latin typeface="Trebuchet MS"/>
                <a:ea typeface="Trebuchet MS"/>
                <a:cs typeface="Trebuchet MS"/>
                <a:sym typeface="Trebuchet MS"/>
              </a:rPr>
              <a:t>With that being said, OEDIT’s programs span over 130 at any given time. The hyperlink at the bottom of this slide leads you to our comprehensive programming page. Today we’re going to talk at a high level about some of the programs that may benefit businesses and the communities of the Colorado River Valley.</a:t>
            </a:r>
            <a:endParaRPr>
              <a:solidFill>
                <a:srgbClr val="35647E"/>
              </a:solidFill>
              <a:latin typeface="Trebuchet MS"/>
              <a:ea typeface="Trebuchet MS"/>
              <a:cs typeface="Trebuchet MS"/>
              <a:sym typeface="Trebuchet MS"/>
            </a:endParaRPr>
          </a:p>
        </p:txBody>
      </p:sp>
      <p:sp>
        <p:nvSpPr>
          <p:cNvPr id="141" name="Google Shape;141;g3d78669eb72_0_0:notes"/>
          <p:cNvSpPr txBox="1"/>
          <p:nvPr>
            <p:ph idx="12" type="sldNum"/>
          </p:nvPr>
        </p:nvSpPr>
        <p:spPr>
          <a:xfrm>
            <a:off x="0" y="0"/>
            <a:ext cx="3000000" cy="225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Calibri"/>
                <a:ea typeface="Calibri"/>
                <a:cs typeface="Calibri"/>
                <a:sym typeface="Calibri"/>
              </a:rPr>
              <a:t>‹#›</a:t>
            </a:fld>
            <a:endParaRPr b="0" i="0" sz="18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d787396428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g3d787396428_0_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latin typeface="Trebuchet MS"/>
              <a:ea typeface="Trebuchet MS"/>
              <a:cs typeface="Trebuchet MS"/>
              <a:sym typeface="Trebuchet M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3d787396428_0_3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3d787396428_0_3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Having a CEDS is a mandatory prerequisite for the EDA’s primary investment programs. It unlocks access to the Public Works and Economic Adjustment Assistance (EAA) programs, which provide funds for infrastructure, revolving loan funds, and disaster recovery.</a:t>
            </a:r>
            <a:br>
              <a:rPr lang="en-US">
                <a:solidFill>
                  <a:schemeClr val="dk1"/>
                </a:solidFill>
                <a:latin typeface="Trebuchet MS"/>
                <a:ea typeface="Trebuchet MS"/>
                <a:cs typeface="Trebuchet MS"/>
                <a:sym typeface="Trebuchet MS"/>
              </a:rPr>
            </a:br>
            <a:endParaRPr>
              <a:solidFill>
                <a:schemeClr val="dk1"/>
              </a:solidFill>
              <a:latin typeface="Trebuchet MS"/>
              <a:ea typeface="Trebuchet MS"/>
              <a:cs typeface="Trebuchet MS"/>
              <a:sym typeface="Trebuchet MS"/>
            </a:endParaRPr>
          </a:p>
          <a:p>
            <a:pPr indent="-298450" lvl="0" marL="4572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USDA Rural Development: A CEDS satisfies the planning requirements for the Strategic Economic and Community Development (SECD) priority funding. USDA-RD reserves up to 10% of funding for projects that support a "multi-jurisdictional and multi-sectoral strategic community investment plan." A CEDS is the primary document used to satisfy this. </a:t>
            </a:r>
            <a:endParaRPr>
              <a:solidFill>
                <a:schemeClr val="dk1"/>
              </a:solidFill>
              <a:latin typeface="Trebuchet MS"/>
              <a:ea typeface="Trebuchet MS"/>
              <a:cs typeface="Trebuchet MS"/>
              <a:sym typeface="Trebuchet MS"/>
            </a:endParaRPr>
          </a:p>
          <a:p>
            <a:pPr indent="-298450" lvl="1" marL="9144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Communities still </a:t>
            </a:r>
            <a:r>
              <a:rPr lang="en-US">
                <a:solidFill>
                  <a:schemeClr val="dk1"/>
                </a:solidFill>
                <a:latin typeface="Trebuchet MS"/>
                <a:ea typeface="Trebuchet MS"/>
                <a:cs typeface="Trebuchet MS"/>
                <a:sym typeface="Trebuchet MS"/>
              </a:rPr>
              <a:t>eligible</a:t>
            </a:r>
            <a:r>
              <a:rPr lang="en-US">
                <a:solidFill>
                  <a:schemeClr val="dk1"/>
                </a:solidFill>
                <a:latin typeface="Trebuchet MS"/>
                <a:ea typeface="Trebuchet MS"/>
                <a:cs typeface="Trebuchet MS"/>
                <a:sym typeface="Trebuchet MS"/>
              </a:rPr>
              <a:t> for other USDA-RD programs w/o CEDS</a:t>
            </a:r>
            <a:br>
              <a:rPr lang="en-US">
                <a:solidFill>
                  <a:schemeClr val="dk1"/>
                </a:solidFill>
                <a:latin typeface="Trebuchet MS"/>
                <a:ea typeface="Trebuchet MS"/>
                <a:cs typeface="Trebuchet MS"/>
                <a:sym typeface="Trebuchet MS"/>
              </a:rPr>
            </a:br>
            <a:endParaRPr>
              <a:solidFill>
                <a:schemeClr val="dk1"/>
              </a:solidFill>
              <a:latin typeface="Trebuchet MS"/>
              <a:ea typeface="Trebuchet MS"/>
              <a:cs typeface="Trebuchet MS"/>
              <a:sym typeface="Trebuchet MS"/>
            </a:endParaRPr>
          </a:p>
          <a:p>
            <a:pPr indent="-298450" lvl="0" marL="4572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Small Business Administration (SBA)</a:t>
            </a:r>
            <a:endParaRPr>
              <a:solidFill>
                <a:schemeClr val="dk1"/>
              </a:solidFill>
              <a:latin typeface="Trebuchet MS"/>
              <a:ea typeface="Trebuchet MS"/>
              <a:cs typeface="Trebuchet MS"/>
              <a:sym typeface="Trebuchet MS"/>
            </a:endParaRPr>
          </a:p>
          <a:p>
            <a:pPr indent="-298450" lvl="1" marL="9144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While the SBA typically funds individual businesses rather than regions, the CEDS is a prerequisite for the regional organizational structure that facilitates SBA programs, such as regional programs like the SBA Regional Innovation Clusters (RIC) and Growth Accelerator Fund Competition </a:t>
            </a:r>
            <a:endParaRPr>
              <a:solidFill>
                <a:schemeClr val="dk1"/>
              </a:solidFill>
              <a:latin typeface="Trebuchet MS"/>
              <a:ea typeface="Trebuchet MS"/>
              <a:cs typeface="Trebuchet MS"/>
              <a:sym typeface="Trebuchet MS"/>
            </a:endParaRPr>
          </a:p>
          <a:p>
            <a:pPr indent="-298450" lvl="1" marL="9144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A region not having a CEDS does not make an individual business ineligible </a:t>
            </a:r>
            <a:endParaRPr>
              <a:solidFill>
                <a:schemeClr val="dk1"/>
              </a:solidFill>
              <a:latin typeface="Trebuchet MS"/>
              <a:ea typeface="Trebuchet MS"/>
              <a:cs typeface="Trebuchet MS"/>
              <a:sym typeface="Trebuchet M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3dd995d3524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3dd995d3524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dd995d3524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g3dd995d3524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dd995d3524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3dd995d3524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Having a CEDS is a mandatory prerequisite for the EDA’s primary investment programs. It unlocks access to the Public Works and Economic Adjustment Assistance (EAA) programs, which provide funds for infrastructure, revolving loan funds, and disaster recovery.</a:t>
            </a:r>
            <a:br>
              <a:rPr lang="en-US">
                <a:solidFill>
                  <a:schemeClr val="dk1"/>
                </a:solidFill>
                <a:latin typeface="Trebuchet MS"/>
                <a:ea typeface="Trebuchet MS"/>
                <a:cs typeface="Trebuchet MS"/>
                <a:sym typeface="Trebuchet MS"/>
              </a:rPr>
            </a:br>
            <a:endParaRPr>
              <a:solidFill>
                <a:schemeClr val="dk1"/>
              </a:solidFill>
              <a:latin typeface="Trebuchet MS"/>
              <a:ea typeface="Trebuchet MS"/>
              <a:cs typeface="Trebuchet MS"/>
              <a:sym typeface="Trebuchet MS"/>
            </a:endParaRPr>
          </a:p>
          <a:p>
            <a:pPr indent="-298450" lvl="0" marL="4572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USDA Rural Development: A CEDS satisfies the planning requirements for the Strategic Economic and Community Development (SECD) priority funding. USDA-RD reserves up to 10% of funding for projects that support a "multi-jurisdictional and multi-sectoral strategic community investment plan." A CEDS is the primary document used to satisfy this. </a:t>
            </a:r>
            <a:endParaRPr>
              <a:solidFill>
                <a:schemeClr val="dk1"/>
              </a:solidFill>
              <a:latin typeface="Trebuchet MS"/>
              <a:ea typeface="Trebuchet MS"/>
              <a:cs typeface="Trebuchet MS"/>
              <a:sym typeface="Trebuchet MS"/>
            </a:endParaRPr>
          </a:p>
          <a:p>
            <a:pPr indent="-298450" lvl="1" marL="9144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P</a:t>
            </a:r>
            <a:r>
              <a:rPr lang="en-US">
                <a:solidFill>
                  <a:schemeClr val="dk1"/>
                </a:solidFill>
                <a:latin typeface="Trebuchet MS"/>
                <a:ea typeface="Trebuchet MS"/>
                <a:cs typeface="Trebuchet MS"/>
                <a:sym typeface="Trebuchet MS"/>
              </a:rPr>
              <a:t>rojects must prove they are part of a larger regional strategy (multi-jurisdictional) that involves collaboration across different fields like healthcare, education, and business</a:t>
            </a:r>
            <a:endParaRPr>
              <a:solidFill>
                <a:schemeClr val="dk1"/>
              </a:solidFill>
              <a:latin typeface="Trebuchet MS"/>
              <a:ea typeface="Trebuchet MS"/>
              <a:cs typeface="Trebuchet MS"/>
              <a:sym typeface="Trebuchet MS"/>
            </a:endParaRPr>
          </a:p>
          <a:p>
            <a:pPr indent="-298450" lvl="2" marL="13716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EX: Vermont; Rural Business Development Grant (RBDG); supported development of regional plan to provide TA to small businesses and integrate the private business sector with local government economic development goals.</a:t>
            </a:r>
            <a:endParaRPr>
              <a:solidFill>
                <a:schemeClr val="dk1"/>
              </a:solidFill>
              <a:latin typeface="Trebuchet MS"/>
              <a:ea typeface="Trebuchet MS"/>
              <a:cs typeface="Trebuchet MS"/>
              <a:sym typeface="Trebuchet MS"/>
            </a:endParaRPr>
          </a:p>
          <a:p>
            <a:pPr indent="-298450" lvl="2" marL="13716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EX: California, Community Facilities Direct Loan to support reservoir regional water plan</a:t>
            </a:r>
            <a:endParaRPr>
              <a:solidFill>
                <a:schemeClr val="dk1"/>
              </a:solidFill>
              <a:latin typeface="Trebuchet MS"/>
              <a:ea typeface="Trebuchet MS"/>
              <a:cs typeface="Trebuchet MS"/>
              <a:sym typeface="Trebuchet MS"/>
            </a:endParaRPr>
          </a:p>
          <a:p>
            <a:pPr indent="-298450" lvl="1" marL="9144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Communities still eligible for other USDA-RD programs w/o CEDS</a:t>
            </a:r>
            <a:br>
              <a:rPr lang="en-US">
                <a:solidFill>
                  <a:schemeClr val="dk1"/>
                </a:solidFill>
                <a:latin typeface="Trebuchet MS"/>
                <a:ea typeface="Trebuchet MS"/>
                <a:cs typeface="Trebuchet MS"/>
                <a:sym typeface="Trebuchet MS"/>
              </a:rPr>
            </a:br>
            <a:endParaRPr>
              <a:solidFill>
                <a:schemeClr val="dk1"/>
              </a:solidFill>
              <a:latin typeface="Trebuchet MS"/>
              <a:ea typeface="Trebuchet MS"/>
              <a:cs typeface="Trebuchet MS"/>
              <a:sym typeface="Trebuchet MS"/>
            </a:endParaRPr>
          </a:p>
          <a:p>
            <a:pPr indent="-298450" lvl="0" marL="4572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Small Business Administration (SBA)</a:t>
            </a:r>
            <a:endParaRPr>
              <a:solidFill>
                <a:schemeClr val="dk1"/>
              </a:solidFill>
              <a:latin typeface="Trebuchet MS"/>
              <a:ea typeface="Trebuchet MS"/>
              <a:cs typeface="Trebuchet MS"/>
              <a:sym typeface="Trebuchet MS"/>
            </a:endParaRPr>
          </a:p>
          <a:p>
            <a:pPr indent="-298450" lvl="1" marL="9144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While the SBA typically funds individual businesses rather than regions, the CEDS is a prerequisite for the regional organizational structure that facilitates SBA programs, such as regional programs like the SBA Regional Innovation Clusters (RIC) and Growth Accelerator Fund Competition </a:t>
            </a:r>
            <a:endParaRPr>
              <a:solidFill>
                <a:schemeClr val="dk1"/>
              </a:solidFill>
              <a:latin typeface="Trebuchet MS"/>
              <a:ea typeface="Trebuchet MS"/>
              <a:cs typeface="Trebuchet MS"/>
              <a:sym typeface="Trebuchet MS"/>
            </a:endParaRPr>
          </a:p>
          <a:p>
            <a:pPr indent="-298450" lvl="1" marL="914400" rtl="0" algn="l">
              <a:lnSpc>
                <a:spcPct val="125000"/>
              </a:lnSpc>
              <a:spcBef>
                <a:spcPts val="0"/>
              </a:spcBef>
              <a:spcAft>
                <a:spcPts val="0"/>
              </a:spcAft>
              <a:buClr>
                <a:schemeClr val="dk1"/>
              </a:buClr>
              <a:buSzPts val="1100"/>
              <a:buFont typeface="Trebuchet MS"/>
              <a:buChar char="○"/>
            </a:pPr>
            <a:r>
              <a:rPr lang="en-US">
                <a:solidFill>
                  <a:schemeClr val="dk1"/>
                </a:solidFill>
                <a:latin typeface="Trebuchet MS"/>
                <a:ea typeface="Trebuchet MS"/>
                <a:cs typeface="Trebuchet MS"/>
                <a:sym typeface="Trebuchet MS"/>
              </a:rPr>
              <a:t>A region not having a CEDS does not make an individual business ineligible </a:t>
            </a:r>
            <a:endParaRPr>
              <a:solidFill>
                <a:schemeClr val="dk1"/>
              </a:solidFill>
              <a:latin typeface="Trebuchet MS"/>
              <a:ea typeface="Trebuchet MS"/>
              <a:cs typeface="Trebuchet MS"/>
              <a:sym typeface="Trebuchet M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d787396428_0_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g3d787396428_0_1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4" name="Google Shape;14;p2"/>
          <p:cNvSpPr txBox="1"/>
          <p:nvPr>
            <p:ph type="ctrTitle"/>
          </p:nvPr>
        </p:nvSpPr>
        <p:spPr>
          <a:xfrm>
            <a:off x="304800" y="1655775"/>
            <a:ext cx="5648400" cy="2387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
          <p:cNvSpPr txBox="1"/>
          <p:nvPr>
            <p:ph idx="1" type="subTitle"/>
          </p:nvPr>
        </p:nvSpPr>
        <p:spPr>
          <a:xfrm>
            <a:off x="381000" y="4173800"/>
            <a:ext cx="5648400" cy="165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None/>
              <a:defRPr b="1"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TITLE_AND_BODY_5">
    <p:spTree>
      <p:nvGrpSpPr>
        <p:cNvPr id="49" name="Shape 49"/>
        <p:cNvGrpSpPr/>
        <p:nvPr/>
      </p:nvGrpSpPr>
      <p:grpSpPr>
        <a:xfrm>
          <a:off x="0" y="0"/>
          <a:ext cx="0" cy="0"/>
          <a:chOff x="0" y="0"/>
          <a:chExt cx="0" cy="0"/>
        </a:xfrm>
      </p:grpSpPr>
      <p:sp>
        <p:nvSpPr>
          <p:cNvPr id="50" name="Google Shape;50;p11"/>
          <p:cNvSpPr txBox="1"/>
          <p:nvPr>
            <p:ph idx="12" type="sldNum"/>
          </p:nvPr>
        </p:nvSpPr>
        <p:spPr>
          <a:xfrm>
            <a:off x="6116333" y="6451600"/>
            <a:ext cx="6085500" cy="406500"/>
          </a:xfrm>
          <a:prstGeom prst="rect">
            <a:avLst/>
          </a:prstGeom>
          <a:solidFill>
            <a:srgbClr val="FFFFFF"/>
          </a:solid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9pPr>
          </a:lstStyle>
          <a:p>
            <a:pPr indent="0" lvl="0" marL="0" rtl="0" algn="r">
              <a:spcBef>
                <a:spcPts val="0"/>
              </a:spcBef>
              <a:spcAft>
                <a:spcPts val="0"/>
              </a:spcAft>
              <a:buNone/>
            </a:pPr>
            <a:r>
              <a:rPr lang="en-US"/>
              <a:t> Colorado Office of Economic Development &amp; International Trade | </a:t>
            </a:r>
            <a:fld id="{00000000-1234-1234-1234-123412341234}" type="slidenum">
              <a:rPr lang="en-US"/>
              <a:t>‹#›</a:t>
            </a:fld>
            <a:endParaRPr/>
          </a:p>
        </p:txBody>
      </p:sp>
      <p:sp>
        <p:nvSpPr>
          <p:cNvPr id="51" name="Google Shape;51;p11"/>
          <p:cNvSpPr txBox="1"/>
          <p:nvPr>
            <p:ph type="title"/>
          </p:nvPr>
        </p:nvSpPr>
        <p:spPr>
          <a:xfrm>
            <a:off x="-44400" y="-63500"/>
            <a:ext cx="12280800" cy="736800"/>
          </a:xfrm>
          <a:prstGeom prst="rect">
            <a:avLst/>
          </a:prstGeom>
          <a:solidFill>
            <a:srgbClr val="FFFFFF"/>
          </a:solidFill>
          <a:ln cap="flat" cmpd="sng" w="19050">
            <a:solidFill>
              <a:srgbClr val="666666"/>
            </a:solidFill>
            <a:prstDash val="solid"/>
            <a:round/>
            <a:headEnd len="sm" w="sm" type="none"/>
            <a:tailEnd len="sm" w="sm" type="none"/>
          </a:ln>
        </p:spPr>
        <p:txBody>
          <a:bodyPr anchorCtr="0" anchor="ctr" bIns="45700" lIns="91425" spcFirstLastPara="1" rIns="91425" wrap="square" tIns="45700">
            <a:normAutofit/>
          </a:bodyPr>
          <a:lstStyle>
            <a:lvl1pPr lvl="0" algn="l">
              <a:lnSpc>
                <a:spcPct val="90000"/>
              </a:lnSpc>
              <a:spcBef>
                <a:spcPts val="0"/>
              </a:spcBef>
              <a:spcAft>
                <a:spcPts val="0"/>
              </a:spcAft>
              <a:buClr>
                <a:srgbClr val="666666"/>
              </a:buClr>
              <a:buSzPts val="2400"/>
              <a:buFont typeface="Fjalla One"/>
              <a:buNone/>
              <a:defRPr sz="2400">
                <a:solidFill>
                  <a:srgbClr val="666666"/>
                </a:solidFill>
                <a:latin typeface="Fjalla One"/>
                <a:ea typeface="Fjalla One"/>
                <a:cs typeface="Fjalla One"/>
                <a:sym typeface="Fjalla 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1"/>
          <p:cNvSpPr txBox="1"/>
          <p:nvPr>
            <p:ph idx="2" type="sldNum"/>
          </p:nvPr>
        </p:nvSpPr>
        <p:spPr>
          <a:xfrm>
            <a:off x="0" y="6451600"/>
            <a:ext cx="6085500" cy="406500"/>
          </a:xfrm>
          <a:prstGeom prst="rect">
            <a:avLst/>
          </a:prstGeom>
          <a:solidFill>
            <a:srgbClr val="FFFFFF"/>
          </a:solid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1pPr>
            <a:lvl2pPr indent="0" lvl="1" marL="0" marR="0" algn="l">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2pPr>
            <a:lvl3pPr indent="0" lvl="2" marL="0" marR="0" algn="l">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3pPr>
            <a:lvl4pPr indent="0" lvl="3" marL="0" marR="0" algn="l">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4pPr>
            <a:lvl5pPr indent="0" lvl="4" marL="0" marR="0" algn="l">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5pPr>
            <a:lvl6pPr indent="0" lvl="5" marL="0" marR="0" algn="l">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6pPr>
            <a:lvl7pPr indent="0" lvl="6" marL="0" marR="0" algn="l">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7pPr>
            <a:lvl8pPr indent="0" lvl="7" marL="0" marR="0" algn="l">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8pPr>
            <a:lvl9pPr indent="0" lvl="8" marL="0" marR="0" algn="l">
              <a:lnSpc>
                <a:spcPct val="100000"/>
              </a:lnSpc>
              <a:spcBef>
                <a:spcPts val="0"/>
              </a:spcBef>
              <a:spcAft>
                <a:spcPts val="0"/>
              </a:spcAft>
              <a:buClr>
                <a:srgbClr val="000000"/>
              </a:buClr>
              <a:buSzPts val="1200"/>
              <a:buFont typeface="Arial"/>
              <a:buNone/>
              <a:defRPr b="0" i="0" sz="1200" u="none" cap="none" strike="noStrike">
                <a:solidFill>
                  <a:srgbClr val="666666"/>
                </a:solidFill>
                <a:latin typeface="Fjalla One"/>
                <a:ea typeface="Fjalla One"/>
                <a:cs typeface="Fjalla One"/>
                <a:sym typeface="Fjalla One"/>
              </a:defRPr>
            </a:lvl9pPr>
          </a:lstStyle>
          <a:p>
            <a:pPr indent="0" lvl="0" marL="0" rtl="0" algn="l">
              <a:spcBef>
                <a:spcPts val="0"/>
              </a:spcBef>
              <a:spcAft>
                <a:spcPts val="0"/>
              </a:spcAft>
              <a:buNone/>
            </a:pPr>
            <a:r>
              <a:rPr lang="en-US"/>
              <a:t>Source(s):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4">
  <p:cSld name="TITLE_ONLY_6">
    <p:spTree>
      <p:nvGrpSpPr>
        <p:cNvPr id="53" name="Shape 53"/>
        <p:cNvGrpSpPr/>
        <p:nvPr/>
      </p:nvGrpSpPr>
      <p:grpSpPr>
        <a:xfrm>
          <a:off x="0" y="0"/>
          <a:ext cx="0" cy="0"/>
          <a:chOff x="0" y="0"/>
          <a:chExt cx="0" cy="0"/>
        </a:xfrm>
      </p:grpSpPr>
      <p:sp>
        <p:nvSpPr>
          <p:cNvPr id="54" name="Google Shape;54;p12"/>
          <p:cNvSpPr txBox="1"/>
          <p:nvPr>
            <p:ph type="title"/>
          </p:nvPr>
        </p:nvSpPr>
        <p:spPr>
          <a:xfrm>
            <a:off x="415600" y="3901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2"/>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9" name="Google Shape;59;p13"/>
          <p:cNvSpPr txBox="1"/>
          <p:nvPr>
            <p:ph type="ctrTitle"/>
          </p:nvPr>
        </p:nvSpPr>
        <p:spPr>
          <a:xfrm>
            <a:off x="6467400" y="1731975"/>
            <a:ext cx="5648400" cy="2387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3"/>
          <p:cNvSpPr txBox="1"/>
          <p:nvPr>
            <p:ph idx="1" type="subTitle"/>
          </p:nvPr>
        </p:nvSpPr>
        <p:spPr>
          <a:xfrm>
            <a:off x="6543600" y="4250000"/>
            <a:ext cx="5648400" cy="165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None/>
              <a:defRPr b="1"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1" name="Shape 61"/>
        <p:cNvGrpSpPr/>
        <p:nvPr/>
      </p:nvGrpSpPr>
      <p:grpSpPr>
        <a:xfrm>
          <a:off x="0" y="0"/>
          <a:ext cx="0" cy="0"/>
          <a:chOff x="0" y="0"/>
          <a:chExt cx="0" cy="0"/>
        </a:xfrm>
      </p:grpSpPr>
      <p:sp>
        <p:nvSpPr>
          <p:cNvPr id="62" name="Google Shape;62;p14"/>
          <p:cNvSpPr txBox="1"/>
          <p:nvPr>
            <p:ph type="title"/>
          </p:nvPr>
        </p:nvSpPr>
        <p:spPr>
          <a:xfrm>
            <a:off x="423325" y="288925"/>
            <a:ext cx="64134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4"/>
          <p:cNvSpPr txBox="1"/>
          <p:nvPr>
            <p:ph idx="1" type="body"/>
          </p:nvPr>
        </p:nvSpPr>
        <p:spPr>
          <a:xfrm>
            <a:off x="423325" y="1690825"/>
            <a:ext cx="6413400" cy="4790700"/>
          </a:xfrm>
          <a:prstGeom prst="rect">
            <a:avLst/>
          </a:prstGeom>
          <a:noFill/>
          <a:ln>
            <a:noFill/>
          </a:ln>
        </p:spPr>
        <p:txBody>
          <a:bodyPr anchorCtr="0" anchor="t" bIns="45700" lIns="91425" spcFirstLastPara="1" rIns="91425" wrap="square" tIns="45700">
            <a:normAutofit/>
          </a:bodyPr>
          <a:lstStyle>
            <a:lvl1pPr indent="-342900" lvl="0" marL="457200" algn="l">
              <a:lnSpc>
                <a:spcPct val="115000"/>
              </a:lnSpc>
              <a:spcBef>
                <a:spcPts val="0"/>
              </a:spcBef>
              <a:spcAft>
                <a:spcPts val="0"/>
              </a:spcAft>
              <a:buClr>
                <a:schemeClr val="dk1"/>
              </a:buClr>
              <a:buSzPts val="1800"/>
              <a:buChar char="•"/>
              <a:defRPr/>
            </a:lvl1pPr>
            <a:lvl2pPr indent="-342900" lvl="1" marL="914400" algn="l">
              <a:lnSpc>
                <a:spcPct val="115000"/>
              </a:lnSpc>
              <a:spcBef>
                <a:spcPts val="0"/>
              </a:spcBef>
              <a:spcAft>
                <a:spcPts val="0"/>
              </a:spcAft>
              <a:buClr>
                <a:schemeClr val="dk1"/>
              </a:buClr>
              <a:buSzPts val="1800"/>
              <a:buChar char="•"/>
              <a:defRPr/>
            </a:lvl2pPr>
            <a:lvl3pPr indent="-342900" lvl="2" marL="1371600" algn="l">
              <a:lnSpc>
                <a:spcPct val="115000"/>
              </a:lnSpc>
              <a:spcBef>
                <a:spcPts val="0"/>
              </a:spcBef>
              <a:spcAft>
                <a:spcPts val="0"/>
              </a:spcAft>
              <a:buClr>
                <a:schemeClr val="dk1"/>
              </a:buClr>
              <a:buSzPts val="1800"/>
              <a:buChar char="•"/>
              <a:defRPr/>
            </a:lvl3pPr>
            <a:lvl4pPr indent="-342900" lvl="3" marL="1828800" algn="l">
              <a:lnSpc>
                <a:spcPct val="115000"/>
              </a:lnSpc>
              <a:spcBef>
                <a:spcPts val="0"/>
              </a:spcBef>
              <a:spcAft>
                <a:spcPts val="0"/>
              </a:spcAft>
              <a:buClr>
                <a:schemeClr val="dk1"/>
              </a:buClr>
              <a:buSzPts val="1800"/>
              <a:buChar char="•"/>
              <a:defRPr/>
            </a:lvl4pPr>
            <a:lvl5pPr indent="-342900" lvl="4" marL="2286000" algn="l">
              <a:lnSpc>
                <a:spcPct val="115000"/>
              </a:lnSpc>
              <a:spcBef>
                <a:spcPts val="0"/>
              </a:spcBef>
              <a:spcAft>
                <a:spcPts val="0"/>
              </a:spcAft>
              <a:buClr>
                <a:schemeClr val="dk1"/>
              </a:buClr>
              <a:buSzPts val="1800"/>
              <a:buChar char="•"/>
              <a:defRPr/>
            </a:lvl5pPr>
            <a:lvl6pPr indent="-342900" lvl="5" marL="2743200" algn="l">
              <a:lnSpc>
                <a:spcPct val="115000"/>
              </a:lnSpc>
              <a:spcBef>
                <a:spcPts val="0"/>
              </a:spcBef>
              <a:spcAft>
                <a:spcPts val="0"/>
              </a:spcAft>
              <a:buClr>
                <a:schemeClr val="dk1"/>
              </a:buClr>
              <a:buSzPts val="1800"/>
              <a:buChar char="•"/>
              <a:defRPr/>
            </a:lvl6pPr>
            <a:lvl7pPr indent="-342900" lvl="6" marL="3200400" algn="l">
              <a:lnSpc>
                <a:spcPct val="115000"/>
              </a:lnSpc>
              <a:spcBef>
                <a:spcPts val="0"/>
              </a:spcBef>
              <a:spcAft>
                <a:spcPts val="0"/>
              </a:spcAft>
              <a:buClr>
                <a:schemeClr val="dk1"/>
              </a:buClr>
              <a:buSzPts val="1800"/>
              <a:buChar char="•"/>
              <a:defRPr/>
            </a:lvl7pPr>
            <a:lvl8pPr indent="-342900" lvl="7" marL="3657600" algn="l">
              <a:lnSpc>
                <a:spcPct val="115000"/>
              </a:lnSpc>
              <a:spcBef>
                <a:spcPts val="0"/>
              </a:spcBef>
              <a:spcAft>
                <a:spcPts val="0"/>
              </a:spcAft>
              <a:buClr>
                <a:schemeClr val="dk1"/>
              </a:buClr>
              <a:buSzPts val="1800"/>
              <a:buChar char="•"/>
              <a:defRPr/>
            </a:lvl8pPr>
            <a:lvl9pPr indent="-342900" lvl="8" marL="4114800" algn="l">
              <a:lnSpc>
                <a:spcPct val="115000"/>
              </a:lnSpc>
              <a:spcBef>
                <a:spcPts val="0"/>
              </a:spcBef>
              <a:spcAft>
                <a:spcPts val="0"/>
              </a:spcAft>
              <a:buClr>
                <a:schemeClr val="dk1"/>
              </a:buClr>
              <a:buSzPts val="1800"/>
              <a:buChar char="•"/>
              <a:defRPr/>
            </a:lvl9pPr>
          </a:lstStyle>
          <a:p/>
        </p:txBody>
      </p:sp>
      <p:sp>
        <p:nvSpPr>
          <p:cNvPr id="64" name="Google Shape;6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7" name="Google Shape;67;p14"/>
          <p:cNvSpPr/>
          <p:nvPr>
            <p:ph idx="2" type="pic"/>
          </p:nvPr>
        </p:nvSpPr>
        <p:spPr>
          <a:xfrm>
            <a:off x="7202466" y="0"/>
            <a:ext cx="4989600" cy="68793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ONLY_1_1">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15"/>
          <p:cNvSpPr txBox="1"/>
          <p:nvPr>
            <p:ph type="title"/>
          </p:nvPr>
        </p:nvSpPr>
        <p:spPr>
          <a:xfrm>
            <a:off x="304800" y="603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73" name="Shape 73"/>
        <p:cNvGrpSpPr/>
        <p:nvPr/>
      </p:nvGrpSpPr>
      <p:grpSpPr>
        <a:xfrm>
          <a:off x="0" y="0"/>
          <a:ext cx="0" cy="0"/>
          <a:chOff x="0" y="0"/>
          <a:chExt cx="0" cy="0"/>
        </a:xfrm>
      </p:grpSpPr>
      <p:sp>
        <p:nvSpPr>
          <p:cNvPr id="74" name="Google Shape;74;p16"/>
          <p:cNvSpPr txBox="1"/>
          <p:nvPr>
            <p:ph type="title"/>
          </p:nvPr>
        </p:nvSpPr>
        <p:spPr>
          <a:xfrm>
            <a:off x="423325" y="60325"/>
            <a:ext cx="11160900" cy="10956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18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5" name="Google Shape;75;p16"/>
          <p:cNvSpPr txBox="1"/>
          <p:nvPr>
            <p:ph idx="1" type="body"/>
          </p:nvPr>
        </p:nvSpPr>
        <p:spPr>
          <a:xfrm>
            <a:off x="423325" y="1155925"/>
            <a:ext cx="11301900" cy="2571000"/>
          </a:xfrm>
          <a:prstGeom prst="rect">
            <a:avLst/>
          </a:prstGeom>
          <a:noFill/>
          <a:ln>
            <a:noFill/>
          </a:ln>
        </p:spPr>
        <p:txBody>
          <a:bodyPr anchorCtr="0" anchor="t" bIns="45700" lIns="91425" spcFirstLastPara="1" rIns="91425" wrap="square" tIns="45700">
            <a:normAutofit/>
          </a:bodyPr>
          <a:lstStyle>
            <a:lvl1pPr indent="-342900" lvl="0" marL="457200" algn="l">
              <a:lnSpc>
                <a:spcPct val="115000"/>
              </a:lnSpc>
              <a:spcBef>
                <a:spcPts val="0"/>
              </a:spcBef>
              <a:spcAft>
                <a:spcPts val="0"/>
              </a:spcAft>
              <a:buClr>
                <a:schemeClr val="dk1"/>
              </a:buClr>
              <a:buSzPts val="1800"/>
              <a:buChar char="•"/>
              <a:defRPr/>
            </a:lvl1pPr>
            <a:lvl2pPr indent="-342900" lvl="1" marL="914400" algn="l">
              <a:lnSpc>
                <a:spcPct val="115000"/>
              </a:lnSpc>
              <a:spcBef>
                <a:spcPts val="0"/>
              </a:spcBef>
              <a:spcAft>
                <a:spcPts val="0"/>
              </a:spcAft>
              <a:buClr>
                <a:schemeClr val="dk1"/>
              </a:buClr>
              <a:buSzPts val="1800"/>
              <a:buChar char="•"/>
              <a:defRPr/>
            </a:lvl2pPr>
            <a:lvl3pPr indent="-342900" lvl="2" marL="1371600" algn="l">
              <a:lnSpc>
                <a:spcPct val="115000"/>
              </a:lnSpc>
              <a:spcBef>
                <a:spcPts val="0"/>
              </a:spcBef>
              <a:spcAft>
                <a:spcPts val="0"/>
              </a:spcAft>
              <a:buClr>
                <a:schemeClr val="dk1"/>
              </a:buClr>
              <a:buSzPts val="1800"/>
              <a:buChar char="•"/>
              <a:defRPr/>
            </a:lvl3pPr>
            <a:lvl4pPr indent="-342900" lvl="3" marL="1828800" algn="l">
              <a:lnSpc>
                <a:spcPct val="115000"/>
              </a:lnSpc>
              <a:spcBef>
                <a:spcPts val="0"/>
              </a:spcBef>
              <a:spcAft>
                <a:spcPts val="0"/>
              </a:spcAft>
              <a:buClr>
                <a:schemeClr val="dk1"/>
              </a:buClr>
              <a:buSzPts val="1800"/>
              <a:buChar char="•"/>
              <a:defRPr/>
            </a:lvl4pPr>
            <a:lvl5pPr indent="-342900" lvl="4" marL="2286000" algn="l">
              <a:lnSpc>
                <a:spcPct val="115000"/>
              </a:lnSpc>
              <a:spcBef>
                <a:spcPts val="0"/>
              </a:spcBef>
              <a:spcAft>
                <a:spcPts val="0"/>
              </a:spcAft>
              <a:buClr>
                <a:schemeClr val="dk1"/>
              </a:buClr>
              <a:buSzPts val="1800"/>
              <a:buChar char="•"/>
              <a:defRPr/>
            </a:lvl5pPr>
            <a:lvl6pPr indent="-342900" lvl="5" marL="2743200" algn="l">
              <a:lnSpc>
                <a:spcPct val="115000"/>
              </a:lnSpc>
              <a:spcBef>
                <a:spcPts val="0"/>
              </a:spcBef>
              <a:spcAft>
                <a:spcPts val="0"/>
              </a:spcAft>
              <a:buClr>
                <a:schemeClr val="dk1"/>
              </a:buClr>
              <a:buSzPts val="1800"/>
              <a:buChar char="•"/>
              <a:defRPr/>
            </a:lvl6pPr>
            <a:lvl7pPr indent="-342900" lvl="6" marL="3200400" algn="l">
              <a:lnSpc>
                <a:spcPct val="115000"/>
              </a:lnSpc>
              <a:spcBef>
                <a:spcPts val="0"/>
              </a:spcBef>
              <a:spcAft>
                <a:spcPts val="0"/>
              </a:spcAft>
              <a:buClr>
                <a:schemeClr val="dk1"/>
              </a:buClr>
              <a:buSzPts val="1800"/>
              <a:buChar char="•"/>
              <a:defRPr/>
            </a:lvl7pPr>
            <a:lvl8pPr indent="-342900" lvl="7" marL="3657600" algn="l">
              <a:lnSpc>
                <a:spcPct val="115000"/>
              </a:lnSpc>
              <a:spcBef>
                <a:spcPts val="0"/>
              </a:spcBef>
              <a:spcAft>
                <a:spcPts val="0"/>
              </a:spcAft>
              <a:buClr>
                <a:schemeClr val="dk1"/>
              </a:buClr>
              <a:buSzPts val="1800"/>
              <a:buChar char="•"/>
              <a:defRPr/>
            </a:lvl8pPr>
            <a:lvl9pPr indent="-342900" lvl="8" marL="4114800" algn="l">
              <a:lnSpc>
                <a:spcPct val="115000"/>
              </a:lnSpc>
              <a:spcBef>
                <a:spcPts val="0"/>
              </a:spcBef>
              <a:spcAft>
                <a:spcPts val="0"/>
              </a:spcAft>
              <a:buClr>
                <a:schemeClr val="dk1"/>
              </a:buClr>
              <a:buSzPts val="1800"/>
              <a:buChar char="•"/>
              <a:defRPr/>
            </a:lvl9pPr>
          </a:lstStyle>
          <a:p/>
        </p:txBody>
      </p:sp>
      <p:sp>
        <p:nvSpPr>
          <p:cNvPr id="76" name="Google Shape;76;p16"/>
          <p:cNvSpPr/>
          <p:nvPr>
            <p:ph idx="2" type="pic"/>
          </p:nvPr>
        </p:nvSpPr>
        <p:spPr>
          <a:xfrm>
            <a:off x="0" y="4250925"/>
            <a:ext cx="12192000" cy="2607000"/>
          </a:xfrm>
          <a:prstGeom prst="rect">
            <a:avLst/>
          </a:prstGeom>
          <a:noFill/>
          <a:ln>
            <a:noFill/>
          </a:ln>
        </p:spPr>
      </p:sp>
      <p:sp>
        <p:nvSpPr>
          <p:cNvPr id="77" name="Google Shape;77;p1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1">
  <p:cSld name="TITLE_ONLY_1_1_1_1">
    <p:bg>
      <p:bgPr>
        <a:solidFill>
          <a:schemeClr val="lt1"/>
        </a:solidFill>
      </p:bgPr>
    </p:bg>
    <p:spTree>
      <p:nvGrpSpPr>
        <p:cNvPr id="78" name="Shape 78"/>
        <p:cNvGrpSpPr/>
        <p:nvPr/>
      </p:nvGrpSpPr>
      <p:grpSpPr>
        <a:xfrm>
          <a:off x="0" y="0"/>
          <a:ext cx="0" cy="0"/>
          <a:chOff x="0" y="0"/>
          <a:chExt cx="0" cy="0"/>
        </a:xfrm>
      </p:grpSpPr>
      <p:sp>
        <p:nvSpPr>
          <p:cNvPr id="79" name="Google Shape;79;p17"/>
          <p:cNvSpPr txBox="1"/>
          <p:nvPr>
            <p:ph type="title"/>
          </p:nvPr>
        </p:nvSpPr>
        <p:spPr>
          <a:xfrm>
            <a:off x="304800" y="603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2"/>
              </a:buClr>
              <a:buSzPts val="1800"/>
              <a:buNone/>
              <a:defRPr>
                <a:solidFill>
                  <a:schemeClr val="dk2"/>
                </a:solidFill>
              </a:defRPr>
            </a:lvl1pPr>
            <a:lvl2pPr lvl="1" algn="l">
              <a:lnSpc>
                <a:spcPct val="100000"/>
              </a:lnSpc>
              <a:spcBef>
                <a:spcPts val="0"/>
              </a:spcBef>
              <a:spcAft>
                <a:spcPts val="0"/>
              </a:spcAft>
              <a:buClr>
                <a:schemeClr val="dk2"/>
              </a:buClr>
              <a:buSzPts val="1400"/>
              <a:buNone/>
              <a:defRPr>
                <a:solidFill>
                  <a:schemeClr val="dk2"/>
                </a:solidFill>
              </a:defRPr>
            </a:lvl2pPr>
            <a:lvl3pPr lvl="2" algn="l">
              <a:lnSpc>
                <a:spcPct val="100000"/>
              </a:lnSpc>
              <a:spcBef>
                <a:spcPts val="0"/>
              </a:spcBef>
              <a:spcAft>
                <a:spcPts val="0"/>
              </a:spcAft>
              <a:buClr>
                <a:schemeClr val="dk2"/>
              </a:buClr>
              <a:buSzPts val="1400"/>
              <a:buNone/>
              <a:defRPr>
                <a:solidFill>
                  <a:schemeClr val="dk2"/>
                </a:solidFill>
              </a:defRPr>
            </a:lvl3pPr>
            <a:lvl4pPr lvl="3" algn="l">
              <a:lnSpc>
                <a:spcPct val="100000"/>
              </a:lnSpc>
              <a:spcBef>
                <a:spcPts val="0"/>
              </a:spcBef>
              <a:spcAft>
                <a:spcPts val="0"/>
              </a:spcAft>
              <a:buClr>
                <a:schemeClr val="dk2"/>
              </a:buClr>
              <a:buSzPts val="1400"/>
              <a:buNone/>
              <a:defRPr>
                <a:solidFill>
                  <a:schemeClr val="dk2"/>
                </a:solidFill>
              </a:defRPr>
            </a:lvl4pPr>
            <a:lvl5pPr lvl="4" algn="l">
              <a:lnSpc>
                <a:spcPct val="100000"/>
              </a:lnSpc>
              <a:spcBef>
                <a:spcPts val="0"/>
              </a:spcBef>
              <a:spcAft>
                <a:spcPts val="0"/>
              </a:spcAft>
              <a:buClr>
                <a:schemeClr val="dk2"/>
              </a:buClr>
              <a:buSzPts val="1400"/>
              <a:buNone/>
              <a:defRPr>
                <a:solidFill>
                  <a:schemeClr val="dk2"/>
                </a:solidFill>
              </a:defRPr>
            </a:lvl5pPr>
            <a:lvl6pPr lvl="5" algn="l">
              <a:lnSpc>
                <a:spcPct val="100000"/>
              </a:lnSpc>
              <a:spcBef>
                <a:spcPts val="0"/>
              </a:spcBef>
              <a:spcAft>
                <a:spcPts val="0"/>
              </a:spcAft>
              <a:buClr>
                <a:schemeClr val="dk2"/>
              </a:buClr>
              <a:buSzPts val="1400"/>
              <a:buNone/>
              <a:defRPr>
                <a:solidFill>
                  <a:schemeClr val="dk2"/>
                </a:solidFill>
              </a:defRPr>
            </a:lvl6pPr>
            <a:lvl7pPr lvl="6" algn="l">
              <a:lnSpc>
                <a:spcPct val="100000"/>
              </a:lnSpc>
              <a:spcBef>
                <a:spcPts val="0"/>
              </a:spcBef>
              <a:spcAft>
                <a:spcPts val="0"/>
              </a:spcAft>
              <a:buClr>
                <a:schemeClr val="dk2"/>
              </a:buClr>
              <a:buSzPts val="1400"/>
              <a:buNone/>
              <a:defRPr>
                <a:solidFill>
                  <a:schemeClr val="dk2"/>
                </a:solidFill>
              </a:defRPr>
            </a:lvl7pPr>
            <a:lvl8pPr lvl="7" algn="l">
              <a:lnSpc>
                <a:spcPct val="100000"/>
              </a:lnSpc>
              <a:spcBef>
                <a:spcPts val="0"/>
              </a:spcBef>
              <a:spcAft>
                <a:spcPts val="0"/>
              </a:spcAft>
              <a:buClr>
                <a:schemeClr val="dk2"/>
              </a:buClr>
              <a:buSzPts val="1400"/>
              <a:buNone/>
              <a:defRPr>
                <a:solidFill>
                  <a:schemeClr val="dk2"/>
                </a:solidFill>
              </a:defRPr>
            </a:lvl8pPr>
            <a:lvl9pPr lvl="8" algn="l">
              <a:lnSpc>
                <a:spcPct val="100000"/>
              </a:lnSpc>
              <a:spcBef>
                <a:spcPts val="0"/>
              </a:spcBef>
              <a:spcAft>
                <a:spcPts val="0"/>
              </a:spcAft>
              <a:buClr>
                <a:schemeClr val="dk2"/>
              </a:buClr>
              <a:buSzPts val="1400"/>
              <a:buNone/>
              <a:defRPr>
                <a:solidFill>
                  <a:schemeClr val="dk2"/>
                </a:solidFill>
              </a:defRPr>
            </a:lvl9pPr>
          </a:lstStyle>
          <a:p/>
        </p:txBody>
      </p:sp>
      <p:sp>
        <p:nvSpPr>
          <p:cNvPr id="80" name="Google Shape;80;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p18"/>
          <p:cNvSpPr txBox="1"/>
          <p:nvPr>
            <p:ph type="title"/>
          </p:nvPr>
        </p:nvSpPr>
        <p:spPr>
          <a:xfrm>
            <a:off x="304800" y="603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02">
  <p:cSld name="CUSTOM_1_1">
    <p:bg>
      <p:bgPr>
        <a:blipFill>
          <a:blip r:embed="rId2">
            <a:alphaModFix/>
          </a:blip>
          <a:stretch>
            <a:fillRect/>
          </a:stretch>
        </a:blipFill>
      </p:bgPr>
    </p:bg>
    <p:spTree>
      <p:nvGrpSpPr>
        <p:cNvPr id="88" name="Shape 88"/>
        <p:cNvGrpSpPr/>
        <p:nvPr/>
      </p:nvGrpSpPr>
      <p:grpSpPr>
        <a:xfrm>
          <a:off x="0" y="0"/>
          <a:ext cx="0" cy="0"/>
          <a:chOff x="0" y="0"/>
          <a:chExt cx="0" cy="0"/>
        </a:xfrm>
      </p:grpSpPr>
      <p:sp>
        <p:nvSpPr>
          <p:cNvPr id="89" name="Google Shape;89;p19"/>
          <p:cNvSpPr txBox="1"/>
          <p:nvPr>
            <p:ph type="title"/>
          </p:nvPr>
        </p:nvSpPr>
        <p:spPr>
          <a:xfrm>
            <a:off x="6502400" y="1029725"/>
            <a:ext cx="50928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9"/>
          <p:cNvSpPr txBox="1"/>
          <p:nvPr>
            <p:ph idx="1" type="body"/>
          </p:nvPr>
        </p:nvSpPr>
        <p:spPr>
          <a:xfrm>
            <a:off x="6557425" y="2815175"/>
            <a:ext cx="5092800" cy="3174900"/>
          </a:xfrm>
          <a:prstGeom prst="rect">
            <a:avLst/>
          </a:prstGeom>
          <a:noFill/>
          <a:ln>
            <a:noFill/>
          </a:ln>
        </p:spPr>
        <p:txBody>
          <a:bodyPr anchorCtr="0" anchor="t" bIns="45700" lIns="91425" spcFirstLastPara="1" rIns="91425" wrap="square" tIns="45700">
            <a:normAutofit/>
          </a:bodyPr>
          <a:lstStyle>
            <a:lvl1pPr indent="-406400" lvl="0" marL="457200" algn="l">
              <a:lnSpc>
                <a:spcPct val="115000"/>
              </a:lnSpc>
              <a:spcBef>
                <a:spcPts val="1000"/>
              </a:spcBef>
              <a:spcAft>
                <a:spcPts val="0"/>
              </a:spcAft>
              <a:buClr>
                <a:schemeClr val="lt1"/>
              </a:buClr>
              <a:buSzPts val="2800"/>
              <a:buChar char="•"/>
              <a:defRPr>
                <a:solidFill>
                  <a:schemeClr val="lt1"/>
                </a:solidFill>
              </a:defRPr>
            </a:lvl1pPr>
            <a:lvl2pPr indent="-381000" lvl="1" marL="914400" algn="l">
              <a:lnSpc>
                <a:spcPct val="115000"/>
              </a:lnSpc>
              <a:spcBef>
                <a:spcPts val="1500"/>
              </a:spcBef>
              <a:spcAft>
                <a:spcPts val="0"/>
              </a:spcAft>
              <a:buClr>
                <a:schemeClr val="lt1"/>
              </a:buClr>
              <a:buSzPts val="2400"/>
              <a:buChar char="•"/>
              <a:defRPr>
                <a:solidFill>
                  <a:schemeClr val="lt1"/>
                </a:solidFill>
              </a:defRPr>
            </a:lvl2pPr>
            <a:lvl3pPr indent="-355600" lvl="2" marL="1371600" algn="l">
              <a:lnSpc>
                <a:spcPct val="115000"/>
              </a:lnSpc>
              <a:spcBef>
                <a:spcPts val="1500"/>
              </a:spcBef>
              <a:spcAft>
                <a:spcPts val="0"/>
              </a:spcAft>
              <a:buClr>
                <a:schemeClr val="lt1"/>
              </a:buClr>
              <a:buSzPts val="2000"/>
              <a:buChar char="•"/>
              <a:defRPr>
                <a:solidFill>
                  <a:schemeClr val="lt1"/>
                </a:solidFill>
              </a:defRPr>
            </a:lvl3pPr>
            <a:lvl4pPr indent="-342900" lvl="3" marL="1828800" algn="l">
              <a:lnSpc>
                <a:spcPct val="115000"/>
              </a:lnSpc>
              <a:spcBef>
                <a:spcPts val="1500"/>
              </a:spcBef>
              <a:spcAft>
                <a:spcPts val="0"/>
              </a:spcAft>
              <a:buClr>
                <a:schemeClr val="lt1"/>
              </a:buClr>
              <a:buSzPts val="1800"/>
              <a:buChar char="•"/>
              <a:defRPr>
                <a:solidFill>
                  <a:schemeClr val="lt1"/>
                </a:solidFill>
              </a:defRPr>
            </a:lvl4pPr>
            <a:lvl5pPr indent="-342900" lvl="4" marL="2286000" algn="l">
              <a:lnSpc>
                <a:spcPct val="115000"/>
              </a:lnSpc>
              <a:spcBef>
                <a:spcPts val="1500"/>
              </a:spcBef>
              <a:spcAft>
                <a:spcPts val="0"/>
              </a:spcAft>
              <a:buClr>
                <a:schemeClr val="lt1"/>
              </a:buClr>
              <a:buSzPts val="1800"/>
              <a:buChar char="•"/>
              <a:defRPr>
                <a:solidFill>
                  <a:schemeClr val="lt1"/>
                </a:solidFill>
              </a:defRPr>
            </a:lvl5pPr>
            <a:lvl6pPr indent="-342900" lvl="5" marL="2743200" algn="l">
              <a:lnSpc>
                <a:spcPct val="115000"/>
              </a:lnSpc>
              <a:spcBef>
                <a:spcPts val="1500"/>
              </a:spcBef>
              <a:spcAft>
                <a:spcPts val="0"/>
              </a:spcAft>
              <a:buClr>
                <a:schemeClr val="lt1"/>
              </a:buClr>
              <a:buSzPts val="1800"/>
              <a:buChar char="•"/>
              <a:defRPr>
                <a:solidFill>
                  <a:schemeClr val="lt1"/>
                </a:solidFill>
              </a:defRPr>
            </a:lvl6pPr>
            <a:lvl7pPr indent="-342900" lvl="6" marL="3200400" algn="l">
              <a:lnSpc>
                <a:spcPct val="115000"/>
              </a:lnSpc>
              <a:spcBef>
                <a:spcPts val="1500"/>
              </a:spcBef>
              <a:spcAft>
                <a:spcPts val="0"/>
              </a:spcAft>
              <a:buClr>
                <a:schemeClr val="lt1"/>
              </a:buClr>
              <a:buSzPts val="1800"/>
              <a:buChar char="•"/>
              <a:defRPr>
                <a:solidFill>
                  <a:schemeClr val="lt1"/>
                </a:solidFill>
              </a:defRPr>
            </a:lvl7pPr>
            <a:lvl8pPr indent="-342900" lvl="7" marL="3657600" algn="l">
              <a:lnSpc>
                <a:spcPct val="115000"/>
              </a:lnSpc>
              <a:spcBef>
                <a:spcPts val="1500"/>
              </a:spcBef>
              <a:spcAft>
                <a:spcPts val="0"/>
              </a:spcAft>
              <a:buClr>
                <a:schemeClr val="lt1"/>
              </a:buClr>
              <a:buSzPts val="1800"/>
              <a:buChar char="•"/>
              <a:defRPr>
                <a:solidFill>
                  <a:schemeClr val="lt1"/>
                </a:solidFill>
              </a:defRPr>
            </a:lvl8pPr>
            <a:lvl9pPr indent="-342900" lvl="8" marL="4114800" algn="l">
              <a:lnSpc>
                <a:spcPct val="115000"/>
              </a:lnSpc>
              <a:spcBef>
                <a:spcPts val="1500"/>
              </a:spcBef>
              <a:spcAft>
                <a:spcPts val="1500"/>
              </a:spcAft>
              <a:buClr>
                <a:schemeClr val="lt1"/>
              </a:buClr>
              <a:buSzPts val="1800"/>
              <a:buChar char="•"/>
              <a:defRPr>
                <a:solidFill>
                  <a:schemeClr val="lt1"/>
                </a:solidFill>
              </a:defRPr>
            </a:lvl9pPr>
          </a:lstStyle>
          <a:p/>
        </p:txBody>
      </p:sp>
      <p:sp>
        <p:nvSpPr>
          <p:cNvPr id="91" name="Google Shape;91;p19"/>
          <p:cNvSpPr/>
          <p:nvPr>
            <p:ph idx="2" type="pic"/>
          </p:nvPr>
        </p:nvSpPr>
        <p:spPr>
          <a:xfrm>
            <a:off x="0" y="100"/>
            <a:ext cx="5990100" cy="6858000"/>
          </a:xfrm>
          <a:prstGeom prst="rect">
            <a:avLst/>
          </a:prstGeom>
          <a:noFill/>
          <a:ln>
            <a:noFill/>
          </a:ln>
        </p:spPr>
      </p:sp>
      <p:sp>
        <p:nvSpPr>
          <p:cNvPr id="92" name="Google Shape;92;p19"/>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3" name="Shape 93"/>
        <p:cNvGrpSpPr/>
        <p:nvPr/>
      </p:nvGrpSpPr>
      <p:grpSpPr>
        <a:xfrm>
          <a:off x="0" y="0"/>
          <a:ext cx="0" cy="0"/>
          <a:chOff x="0" y="0"/>
          <a:chExt cx="0" cy="0"/>
        </a:xfrm>
      </p:grpSpPr>
      <p:sp>
        <p:nvSpPr>
          <p:cNvPr id="94" name="Google Shape;94;p20"/>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20"/>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06400" lvl="0" marL="457200" algn="l">
              <a:lnSpc>
                <a:spcPct val="115000"/>
              </a:lnSpc>
              <a:spcBef>
                <a:spcPts val="1000"/>
              </a:spcBef>
              <a:spcAft>
                <a:spcPts val="0"/>
              </a:spcAft>
              <a:buSzPts val="2800"/>
              <a:buChar char="•"/>
              <a:defRPr/>
            </a:lvl1pPr>
            <a:lvl2pPr indent="-381000" lvl="1" marL="914400" algn="l">
              <a:lnSpc>
                <a:spcPct val="115000"/>
              </a:lnSpc>
              <a:spcBef>
                <a:spcPts val="500"/>
              </a:spcBef>
              <a:spcAft>
                <a:spcPts val="0"/>
              </a:spcAft>
              <a:buSzPts val="2400"/>
              <a:buChar char="•"/>
              <a:defRPr/>
            </a:lvl2pPr>
            <a:lvl3pPr indent="-355600" lvl="2" marL="1371600" algn="l">
              <a:lnSpc>
                <a:spcPct val="115000"/>
              </a:lnSpc>
              <a:spcBef>
                <a:spcPts val="500"/>
              </a:spcBef>
              <a:spcAft>
                <a:spcPts val="0"/>
              </a:spcAft>
              <a:buSzPts val="2000"/>
              <a:buChar char="•"/>
              <a:defRPr/>
            </a:lvl3pPr>
            <a:lvl4pPr indent="-342900" lvl="3" marL="1828800" algn="l">
              <a:lnSpc>
                <a:spcPct val="115000"/>
              </a:lnSpc>
              <a:spcBef>
                <a:spcPts val="500"/>
              </a:spcBef>
              <a:spcAft>
                <a:spcPts val="0"/>
              </a:spcAft>
              <a:buSzPts val="1800"/>
              <a:buChar char="•"/>
              <a:defRPr/>
            </a:lvl4pPr>
            <a:lvl5pPr indent="-342900" lvl="4" marL="2286000" algn="l">
              <a:lnSpc>
                <a:spcPct val="115000"/>
              </a:lnSpc>
              <a:spcBef>
                <a:spcPts val="500"/>
              </a:spcBef>
              <a:spcAft>
                <a:spcPts val="0"/>
              </a:spcAft>
              <a:buSzPts val="1800"/>
              <a:buChar char="•"/>
              <a:defRPr/>
            </a:lvl5pPr>
            <a:lvl6pPr indent="-342900" lvl="5" marL="2743200" algn="l">
              <a:lnSpc>
                <a:spcPct val="115000"/>
              </a:lnSpc>
              <a:spcBef>
                <a:spcPts val="500"/>
              </a:spcBef>
              <a:spcAft>
                <a:spcPts val="0"/>
              </a:spcAft>
              <a:buSzPts val="1800"/>
              <a:buChar char="•"/>
              <a:defRPr/>
            </a:lvl6pPr>
            <a:lvl7pPr indent="-342900" lvl="6" marL="3200400" algn="l">
              <a:lnSpc>
                <a:spcPct val="115000"/>
              </a:lnSpc>
              <a:spcBef>
                <a:spcPts val="500"/>
              </a:spcBef>
              <a:spcAft>
                <a:spcPts val="0"/>
              </a:spcAft>
              <a:buSzPts val="1800"/>
              <a:buChar char="•"/>
              <a:defRPr/>
            </a:lvl7pPr>
            <a:lvl8pPr indent="-342900" lvl="7" marL="3657600" algn="l">
              <a:lnSpc>
                <a:spcPct val="115000"/>
              </a:lnSpc>
              <a:spcBef>
                <a:spcPts val="500"/>
              </a:spcBef>
              <a:spcAft>
                <a:spcPts val="0"/>
              </a:spcAft>
              <a:buSzPts val="1800"/>
              <a:buChar char="•"/>
              <a:defRPr/>
            </a:lvl8pPr>
            <a:lvl9pPr indent="-342900" lvl="8" marL="4114800" algn="l">
              <a:lnSpc>
                <a:spcPct val="115000"/>
              </a:lnSpc>
              <a:spcBef>
                <a:spcPts val="500"/>
              </a:spcBef>
              <a:spcAft>
                <a:spcPts val="0"/>
              </a:spcAft>
              <a:buSzPts val="1800"/>
              <a:buChar char="•"/>
              <a:defRPr/>
            </a:lvl9pPr>
          </a:lstStyle>
          <a:p/>
        </p:txBody>
      </p:sp>
      <p:sp>
        <p:nvSpPr>
          <p:cNvPr id="96" name="Google Shape;96;p20"/>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01">
  <p:cSld name="CUSTOM_1">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3"/>
          <p:cNvSpPr txBox="1"/>
          <p:nvPr>
            <p:ph type="title"/>
          </p:nvPr>
        </p:nvSpPr>
        <p:spPr>
          <a:xfrm>
            <a:off x="6502400" y="1029725"/>
            <a:ext cx="50928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body"/>
          </p:nvPr>
        </p:nvSpPr>
        <p:spPr>
          <a:xfrm>
            <a:off x="6557425" y="2815175"/>
            <a:ext cx="5092800" cy="3174900"/>
          </a:xfrm>
          <a:prstGeom prst="rect">
            <a:avLst/>
          </a:prstGeom>
          <a:noFill/>
          <a:ln>
            <a:noFill/>
          </a:ln>
        </p:spPr>
        <p:txBody>
          <a:bodyPr anchorCtr="0" anchor="t" bIns="45700" lIns="91425" spcFirstLastPara="1" rIns="91425" wrap="square" tIns="45700">
            <a:normAutofit/>
          </a:bodyPr>
          <a:lstStyle>
            <a:lvl1pPr indent="-406400" lvl="0" marL="457200" algn="l">
              <a:lnSpc>
                <a:spcPct val="115000"/>
              </a:lnSpc>
              <a:spcBef>
                <a:spcPts val="1000"/>
              </a:spcBef>
              <a:spcAft>
                <a:spcPts val="0"/>
              </a:spcAft>
              <a:buClr>
                <a:schemeClr val="lt1"/>
              </a:buClr>
              <a:buSzPts val="2800"/>
              <a:buChar char="•"/>
              <a:defRPr>
                <a:solidFill>
                  <a:schemeClr val="lt1"/>
                </a:solidFill>
              </a:defRPr>
            </a:lvl1pPr>
            <a:lvl2pPr indent="-381000" lvl="1" marL="914400" algn="l">
              <a:lnSpc>
                <a:spcPct val="115000"/>
              </a:lnSpc>
              <a:spcBef>
                <a:spcPts val="1500"/>
              </a:spcBef>
              <a:spcAft>
                <a:spcPts val="0"/>
              </a:spcAft>
              <a:buClr>
                <a:schemeClr val="lt1"/>
              </a:buClr>
              <a:buSzPts val="2400"/>
              <a:buChar char="•"/>
              <a:defRPr>
                <a:solidFill>
                  <a:schemeClr val="lt1"/>
                </a:solidFill>
              </a:defRPr>
            </a:lvl2pPr>
            <a:lvl3pPr indent="-355600" lvl="2" marL="1371600" algn="l">
              <a:lnSpc>
                <a:spcPct val="115000"/>
              </a:lnSpc>
              <a:spcBef>
                <a:spcPts val="1500"/>
              </a:spcBef>
              <a:spcAft>
                <a:spcPts val="0"/>
              </a:spcAft>
              <a:buClr>
                <a:schemeClr val="lt1"/>
              </a:buClr>
              <a:buSzPts val="2000"/>
              <a:buChar char="•"/>
              <a:defRPr>
                <a:solidFill>
                  <a:schemeClr val="lt1"/>
                </a:solidFill>
              </a:defRPr>
            </a:lvl3pPr>
            <a:lvl4pPr indent="-342900" lvl="3" marL="1828800" algn="l">
              <a:lnSpc>
                <a:spcPct val="115000"/>
              </a:lnSpc>
              <a:spcBef>
                <a:spcPts val="1500"/>
              </a:spcBef>
              <a:spcAft>
                <a:spcPts val="0"/>
              </a:spcAft>
              <a:buClr>
                <a:schemeClr val="lt1"/>
              </a:buClr>
              <a:buSzPts val="1800"/>
              <a:buChar char="•"/>
              <a:defRPr>
                <a:solidFill>
                  <a:schemeClr val="lt1"/>
                </a:solidFill>
              </a:defRPr>
            </a:lvl4pPr>
            <a:lvl5pPr indent="-342900" lvl="4" marL="2286000" algn="l">
              <a:lnSpc>
                <a:spcPct val="115000"/>
              </a:lnSpc>
              <a:spcBef>
                <a:spcPts val="1500"/>
              </a:spcBef>
              <a:spcAft>
                <a:spcPts val="0"/>
              </a:spcAft>
              <a:buClr>
                <a:schemeClr val="lt1"/>
              </a:buClr>
              <a:buSzPts val="1800"/>
              <a:buChar char="•"/>
              <a:defRPr>
                <a:solidFill>
                  <a:schemeClr val="lt1"/>
                </a:solidFill>
              </a:defRPr>
            </a:lvl5pPr>
            <a:lvl6pPr indent="-342900" lvl="5" marL="2743200" algn="l">
              <a:lnSpc>
                <a:spcPct val="115000"/>
              </a:lnSpc>
              <a:spcBef>
                <a:spcPts val="1500"/>
              </a:spcBef>
              <a:spcAft>
                <a:spcPts val="0"/>
              </a:spcAft>
              <a:buClr>
                <a:schemeClr val="lt1"/>
              </a:buClr>
              <a:buSzPts val="1800"/>
              <a:buChar char="•"/>
              <a:defRPr>
                <a:solidFill>
                  <a:schemeClr val="lt1"/>
                </a:solidFill>
              </a:defRPr>
            </a:lvl6pPr>
            <a:lvl7pPr indent="-342900" lvl="6" marL="3200400" algn="l">
              <a:lnSpc>
                <a:spcPct val="115000"/>
              </a:lnSpc>
              <a:spcBef>
                <a:spcPts val="1500"/>
              </a:spcBef>
              <a:spcAft>
                <a:spcPts val="0"/>
              </a:spcAft>
              <a:buClr>
                <a:schemeClr val="lt1"/>
              </a:buClr>
              <a:buSzPts val="1800"/>
              <a:buChar char="•"/>
              <a:defRPr>
                <a:solidFill>
                  <a:schemeClr val="lt1"/>
                </a:solidFill>
              </a:defRPr>
            </a:lvl7pPr>
            <a:lvl8pPr indent="-342900" lvl="7" marL="3657600" algn="l">
              <a:lnSpc>
                <a:spcPct val="115000"/>
              </a:lnSpc>
              <a:spcBef>
                <a:spcPts val="1500"/>
              </a:spcBef>
              <a:spcAft>
                <a:spcPts val="0"/>
              </a:spcAft>
              <a:buClr>
                <a:schemeClr val="lt1"/>
              </a:buClr>
              <a:buSzPts val="1800"/>
              <a:buChar char="•"/>
              <a:defRPr>
                <a:solidFill>
                  <a:schemeClr val="lt1"/>
                </a:solidFill>
              </a:defRPr>
            </a:lvl8pPr>
            <a:lvl9pPr indent="-342900" lvl="8" marL="4114800" algn="l">
              <a:lnSpc>
                <a:spcPct val="115000"/>
              </a:lnSpc>
              <a:spcBef>
                <a:spcPts val="1500"/>
              </a:spcBef>
              <a:spcAft>
                <a:spcPts val="1500"/>
              </a:spcAft>
              <a:buClr>
                <a:schemeClr val="lt1"/>
              </a:buClr>
              <a:buSzPts val="1800"/>
              <a:buChar char="•"/>
              <a:defRPr>
                <a:solidFill>
                  <a:schemeClr val="lt1"/>
                </a:solidFill>
              </a:defRPr>
            </a:lvl9pPr>
          </a:lstStyle>
          <a:p/>
        </p:txBody>
      </p:sp>
      <p:sp>
        <p:nvSpPr>
          <p:cNvPr id="19" name="Google Shape;19;p3"/>
          <p:cNvSpPr/>
          <p:nvPr>
            <p:ph idx="2" type="pic"/>
          </p:nvPr>
        </p:nvSpPr>
        <p:spPr>
          <a:xfrm>
            <a:off x="0" y="100"/>
            <a:ext cx="5990100" cy="6858000"/>
          </a:xfrm>
          <a:prstGeom prst="rect">
            <a:avLst/>
          </a:prstGeom>
          <a:noFill/>
          <a:ln>
            <a:noFill/>
          </a:ln>
        </p:spPr>
      </p:sp>
      <p:sp>
        <p:nvSpPr>
          <p:cNvPr id="20" name="Google Shape;20;p3"/>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97" name="Shape 97"/>
        <p:cNvGrpSpPr/>
        <p:nvPr/>
      </p:nvGrpSpPr>
      <p:grpSpPr>
        <a:xfrm>
          <a:off x="0" y="0"/>
          <a:ext cx="0" cy="0"/>
          <a:chOff x="0" y="0"/>
          <a:chExt cx="0" cy="0"/>
        </a:xfrm>
      </p:grpSpPr>
      <p:sp>
        <p:nvSpPr>
          <p:cNvPr id="98" name="Google Shape;98;p21"/>
          <p:cNvSpPr txBox="1"/>
          <p:nvPr>
            <p:ph type="title"/>
          </p:nvPr>
        </p:nvSpPr>
        <p:spPr>
          <a:xfrm>
            <a:off x="595313" y="1017984"/>
            <a:ext cx="10287000" cy="1607400"/>
          </a:xfrm>
          <a:prstGeom prst="rect">
            <a:avLst/>
          </a:prstGeom>
          <a:noFill/>
          <a:ln>
            <a:noFill/>
          </a:ln>
        </p:spPr>
        <p:txBody>
          <a:bodyPr anchorCtr="0" anchor="b" bIns="39275" lIns="78575" spcFirstLastPara="1" rIns="78575" wrap="square" tIns="39275">
            <a:noAutofit/>
          </a:bodyPr>
          <a:lstStyle>
            <a:lvl1pPr lvl="0" marR="0" algn="l">
              <a:lnSpc>
                <a:spcPct val="100000"/>
              </a:lnSpc>
              <a:spcBef>
                <a:spcPts val="0"/>
              </a:spcBef>
              <a:spcAft>
                <a:spcPts val="0"/>
              </a:spcAft>
              <a:buClr>
                <a:srgbClr val="000000"/>
              </a:buClr>
              <a:buSzPts val="1200"/>
              <a:buFont typeface="Arial"/>
              <a:buNone/>
              <a:defRPr b="0" i="1" sz="5200" u="none" cap="none" strike="noStrike">
                <a:solidFill>
                  <a:schemeClr val="lt2"/>
                </a:solidFill>
                <a:latin typeface="Trebuchet MS"/>
                <a:ea typeface="Trebuchet MS"/>
                <a:cs typeface="Trebuchet MS"/>
                <a:sym typeface="Trebuchet MS"/>
              </a:defRPr>
            </a:lvl1pPr>
            <a:lvl2pPr lvl="1" marR="0" algn="ctr">
              <a:lnSpc>
                <a:spcPct val="100000"/>
              </a:lnSpc>
              <a:spcBef>
                <a:spcPts val="0"/>
              </a:spcBef>
              <a:spcAft>
                <a:spcPts val="0"/>
              </a:spcAft>
              <a:buClr>
                <a:srgbClr val="000000"/>
              </a:buClr>
              <a:buSzPts val="1200"/>
              <a:buFont typeface="Arial"/>
              <a:buNone/>
              <a:defRPr b="1" i="1" sz="5700" u="none" cap="none" strike="noStrike">
                <a:solidFill>
                  <a:srgbClr val="FFFFFF"/>
                </a:solidFill>
                <a:latin typeface="Trebuchet MS"/>
                <a:ea typeface="Trebuchet MS"/>
                <a:cs typeface="Trebuchet MS"/>
                <a:sym typeface="Trebuchet MS"/>
              </a:defRPr>
            </a:lvl2pPr>
            <a:lvl3pPr lvl="2" marR="0" algn="ctr">
              <a:lnSpc>
                <a:spcPct val="100000"/>
              </a:lnSpc>
              <a:spcBef>
                <a:spcPts val="0"/>
              </a:spcBef>
              <a:spcAft>
                <a:spcPts val="0"/>
              </a:spcAft>
              <a:buClr>
                <a:srgbClr val="000000"/>
              </a:buClr>
              <a:buSzPts val="1200"/>
              <a:buFont typeface="Arial"/>
              <a:buNone/>
              <a:defRPr b="1" i="1" sz="5700" u="none" cap="none" strike="noStrike">
                <a:solidFill>
                  <a:srgbClr val="FFFFFF"/>
                </a:solidFill>
                <a:latin typeface="Trebuchet MS"/>
                <a:ea typeface="Trebuchet MS"/>
                <a:cs typeface="Trebuchet MS"/>
                <a:sym typeface="Trebuchet MS"/>
              </a:defRPr>
            </a:lvl3pPr>
            <a:lvl4pPr lvl="3" marR="0" algn="ctr">
              <a:lnSpc>
                <a:spcPct val="100000"/>
              </a:lnSpc>
              <a:spcBef>
                <a:spcPts val="0"/>
              </a:spcBef>
              <a:spcAft>
                <a:spcPts val="0"/>
              </a:spcAft>
              <a:buClr>
                <a:srgbClr val="000000"/>
              </a:buClr>
              <a:buSzPts val="1200"/>
              <a:buFont typeface="Arial"/>
              <a:buNone/>
              <a:defRPr b="1" i="1" sz="5700" u="none" cap="none" strike="noStrike">
                <a:solidFill>
                  <a:srgbClr val="FFFFFF"/>
                </a:solidFill>
                <a:latin typeface="Trebuchet MS"/>
                <a:ea typeface="Trebuchet MS"/>
                <a:cs typeface="Trebuchet MS"/>
                <a:sym typeface="Trebuchet MS"/>
              </a:defRPr>
            </a:lvl4pPr>
            <a:lvl5pPr lvl="4" marR="0" algn="ctr">
              <a:lnSpc>
                <a:spcPct val="100000"/>
              </a:lnSpc>
              <a:spcBef>
                <a:spcPts val="0"/>
              </a:spcBef>
              <a:spcAft>
                <a:spcPts val="0"/>
              </a:spcAft>
              <a:buClr>
                <a:srgbClr val="000000"/>
              </a:buClr>
              <a:buSzPts val="1200"/>
              <a:buFont typeface="Arial"/>
              <a:buNone/>
              <a:defRPr b="1" i="1" sz="5700" u="none" cap="none" strike="noStrike">
                <a:solidFill>
                  <a:srgbClr val="FFFFFF"/>
                </a:solidFill>
                <a:latin typeface="Trebuchet MS"/>
                <a:ea typeface="Trebuchet MS"/>
                <a:cs typeface="Trebuchet MS"/>
                <a:sym typeface="Trebuchet MS"/>
              </a:defRPr>
            </a:lvl5pPr>
            <a:lvl6pPr lvl="5" marR="0" algn="ctr">
              <a:lnSpc>
                <a:spcPct val="100000"/>
              </a:lnSpc>
              <a:spcBef>
                <a:spcPts val="0"/>
              </a:spcBef>
              <a:spcAft>
                <a:spcPts val="0"/>
              </a:spcAft>
              <a:buClr>
                <a:srgbClr val="000000"/>
              </a:buClr>
              <a:buSzPts val="1200"/>
              <a:buFont typeface="Arial"/>
              <a:buNone/>
              <a:defRPr b="1" i="1" sz="5700" u="none" cap="none" strike="noStrike">
                <a:solidFill>
                  <a:srgbClr val="FFFFFF"/>
                </a:solidFill>
                <a:latin typeface="Trebuchet MS"/>
                <a:ea typeface="Trebuchet MS"/>
                <a:cs typeface="Trebuchet MS"/>
                <a:sym typeface="Trebuchet MS"/>
              </a:defRPr>
            </a:lvl6pPr>
            <a:lvl7pPr lvl="6" marR="0" algn="ctr">
              <a:lnSpc>
                <a:spcPct val="100000"/>
              </a:lnSpc>
              <a:spcBef>
                <a:spcPts val="0"/>
              </a:spcBef>
              <a:spcAft>
                <a:spcPts val="0"/>
              </a:spcAft>
              <a:buClr>
                <a:srgbClr val="000000"/>
              </a:buClr>
              <a:buSzPts val="1200"/>
              <a:buFont typeface="Arial"/>
              <a:buNone/>
              <a:defRPr b="1" i="1" sz="5700" u="none" cap="none" strike="noStrike">
                <a:solidFill>
                  <a:srgbClr val="FFFFFF"/>
                </a:solidFill>
                <a:latin typeface="Trebuchet MS"/>
                <a:ea typeface="Trebuchet MS"/>
                <a:cs typeface="Trebuchet MS"/>
                <a:sym typeface="Trebuchet MS"/>
              </a:defRPr>
            </a:lvl7pPr>
            <a:lvl8pPr lvl="7" marR="0" algn="ctr">
              <a:lnSpc>
                <a:spcPct val="100000"/>
              </a:lnSpc>
              <a:spcBef>
                <a:spcPts val="0"/>
              </a:spcBef>
              <a:spcAft>
                <a:spcPts val="0"/>
              </a:spcAft>
              <a:buClr>
                <a:srgbClr val="000000"/>
              </a:buClr>
              <a:buSzPts val="1200"/>
              <a:buFont typeface="Arial"/>
              <a:buNone/>
              <a:defRPr b="1" i="1" sz="5700" u="none" cap="none" strike="noStrike">
                <a:solidFill>
                  <a:srgbClr val="FFFFFF"/>
                </a:solidFill>
                <a:latin typeface="Trebuchet MS"/>
                <a:ea typeface="Trebuchet MS"/>
                <a:cs typeface="Trebuchet MS"/>
                <a:sym typeface="Trebuchet MS"/>
              </a:defRPr>
            </a:lvl8pPr>
            <a:lvl9pPr lvl="8" marR="0" algn="ctr">
              <a:lnSpc>
                <a:spcPct val="100000"/>
              </a:lnSpc>
              <a:spcBef>
                <a:spcPts val="0"/>
              </a:spcBef>
              <a:spcAft>
                <a:spcPts val="0"/>
              </a:spcAft>
              <a:buClr>
                <a:srgbClr val="000000"/>
              </a:buClr>
              <a:buSzPts val="1200"/>
              <a:buFont typeface="Arial"/>
              <a:buNone/>
              <a:defRPr b="1" i="1" sz="5700" u="none" cap="none" strike="noStrike">
                <a:solidFill>
                  <a:srgbClr val="FFFFFF"/>
                </a:solidFill>
                <a:latin typeface="Trebuchet MS"/>
                <a:ea typeface="Trebuchet MS"/>
                <a:cs typeface="Trebuchet MS"/>
                <a:sym typeface="Trebuchet MS"/>
              </a:defRPr>
            </a:lvl9pPr>
          </a:lstStyle>
          <a:p/>
        </p:txBody>
      </p:sp>
      <p:sp>
        <p:nvSpPr>
          <p:cNvPr id="99" name="Google Shape;99;p21"/>
          <p:cNvSpPr txBox="1"/>
          <p:nvPr>
            <p:ph idx="1" type="body"/>
          </p:nvPr>
        </p:nvSpPr>
        <p:spPr>
          <a:xfrm>
            <a:off x="610195" y="2732484"/>
            <a:ext cx="10287000" cy="3214800"/>
          </a:xfrm>
          <a:prstGeom prst="rect">
            <a:avLst/>
          </a:prstGeom>
          <a:noFill/>
          <a:ln>
            <a:noFill/>
          </a:ln>
        </p:spPr>
        <p:txBody>
          <a:bodyPr anchorCtr="0" anchor="t" bIns="39275" lIns="78575" spcFirstLastPara="1" rIns="78575" wrap="square" tIns="39275">
            <a:noAutofit/>
          </a:bodyPr>
          <a:lstStyle>
            <a:lvl1pPr indent="-228600" lvl="0" marL="457200" marR="0" algn="l">
              <a:lnSpc>
                <a:spcPct val="100000"/>
              </a:lnSpc>
              <a:spcBef>
                <a:spcPts val="3600"/>
              </a:spcBef>
              <a:spcAft>
                <a:spcPts val="0"/>
              </a:spcAft>
              <a:buClr>
                <a:srgbClr val="000000"/>
              </a:buClr>
              <a:buSzPts val="1200"/>
              <a:buFont typeface="Arial"/>
              <a:buNone/>
              <a:defRPr b="0" i="0" sz="2600" u="none" cap="none" strike="noStrike">
                <a:solidFill>
                  <a:srgbClr val="53585F"/>
                </a:solidFill>
                <a:latin typeface="Trebuchet MS"/>
                <a:ea typeface="Trebuchet MS"/>
                <a:cs typeface="Trebuchet MS"/>
                <a:sym typeface="Trebuchet MS"/>
              </a:defRPr>
            </a:lvl1pPr>
            <a:lvl2pPr indent="-228600" lvl="1" marL="914400" marR="0" algn="l">
              <a:lnSpc>
                <a:spcPct val="100000"/>
              </a:lnSpc>
              <a:spcBef>
                <a:spcPts val="3600"/>
              </a:spcBef>
              <a:spcAft>
                <a:spcPts val="0"/>
              </a:spcAft>
              <a:buClr>
                <a:srgbClr val="000000"/>
              </a:buClr>
              <a:buSzPts val="1200"/>
              <a:buFont typeface="Arial"/>
              <a:buNone/>
              <a:defRPr b="0" i="0" sz="2600" u="none" cap="none" strike="noStrike">
                <a:solidFill>
                  <a:schemeClr val="lt1"/>
                </a:solidFill>
                <a:latin typeface="Trebuchet MS"/>
                <a:ea typeface="Trebuchet MS"/>
                <a:cs typeface="Trebuchet MS"/>
                <a:sym typeface="Trebuchet MS"/>
              </a:defRPr>
            </a:lvl2pPr>
            <a:lvl3pPr indent="-228600" lvl="2" marL="1371600" marR="0" algn="l">
              <a:lnSpc>
                <a:spcPct val="100000"/>
              </a:lnSpc>
              <a:spcBef>
                <a:spcPts val="3600"/>
              </a:spcBef>
              <a:spcAft>
                <a:spcPts val="0"/>
              </a:spcAft>
              <a:buClr>
                <a:srgbClr val="000000"/>
              </a:buClr>
              <a:buSzPts val="1200"/>
              <a:buFont typeface="Arial"/>
              <a:buNone/>
              <a:defRPr b="0" i="0" sz="2600" u="none" cap="none" strike="noStrike">
                <a:solidFill>
                  <a:schemeClr val="lt1"/>
                </a:solidFill>
                <a:latin typeface="Trebuchet MS"/>
                <a:ea typeface="Trebuchet MS"/>
                <a:cs typeface="Trebuchet MS"/>
                <a:sym typeface="Trebuchet MS"/>
              </a:defRPr>
            </a:lvl3pPr>
            <a:lvl4pPr indent="-228600" lvl="3" marL="1828800" marR="0" algn="l">
              <a:lnSpc>
                <a:spcPct val="100000"/>
              </a:lnSpc>
              <a:spcBef>
                <a:spcPts val="3600"/>
              </a:spcBef>
              <a:spcAft>
                <a:spcPts val="0"/>
              </a:spcAft>
              <a:buClr>
                <a:srgbClr val="000000"/>
              </a:buClr>
              <a:buSzPts val="1200"/>
              <a:buFont typeface="Arial"/>
              <a:buNone/>
              <a:defRPr b="0" i="0" sz="2600" u="none" cap="none" strike="noStrike">
                <a:solidFill>
                  <a:schemeClr val="lt1"/>
                </a:solidFill>
                <a:latin typeface="Trebuchet MS"/>
                <a:ea typeface="Trebuchet MS"/>
                <a:cs typeface="Trebuchet MS"/>
                <a:sym typeface="Trebuchet MS"/>
              </a:defRPr>
            </a:lvl4pPr>
            <a:lvl5pPr indent="-228600" lvl="4" marL="2286000" marR="0" algn="l">
              <a:lnSpc>
                <a:spcPct val="100000"/>
              </a:lnSpc>
              <a:spcBef>
                <a:spcPts val="3600"/>
              </a:spcBef>
              <a:spcAft>
                <a:spcPts val="0"/>
              </a:spcAft>
              <a:buClr>
                <a:srgbClr val="000000"/>
              </a:buClr>
              <a:buSzPts val="1200"/>
              <a:buFont typeface="Arial"/>
              <a:buNone/>
              <a:defRPr b="0" i="0" sz="2600" u="none" cap="none" strike="noStrike">
                <a:solidFill>
                  <a:schemeClr val="lt1"/>
                </a:solidFill>
                <a:latin typeface="Trebuchet MS"/>
                <a:ea typeface="Trebuchet MS"/>
                <a:cs typeface="Trebuchet MS"/>
                <a:sym typeface="Trebuchet MS"/>
              </a:defRPr>
            </a:lvl5pPr>
            <a:lvl6pPr indent="-228600" lvl="5" marL="2743200" marR="0" algn="l">
              <a:lnSpc>
                <a:spcPct val="100000"/>
              </a:lnSpc>
              <a:spcBef>
                <a:spcPts val="3600"/>
              </a:spcBef>
              <a:spcAft>
                <a:spcPts val="0"/>
              </a:spcAft>
              <a:buClr>
                <a:srgbClr val="000000"/>
              </a:buClr>
              <a:buSzPts val="1200"/>
              <a:buFont typeface="Arial"/>
              <a:buNone/>
              <a:defRPr b="0" i="0" sz="2600" u="none" cap="none" strike="noStrike">
                <a:solidFill>
                  <a:srgbClr val="5C6670"/>
                </a:solidFill>
                <a:latin typeface="Trebuchet MS"/>
                <a:ea typeface="Trebuchet MS"/>
                <a:cs typeface="Trebuchet MS"/>
                <a:sym typeface="Trebuchet MS"/>
              </a:defRPr>
            </a:lvl6pPr>
            <a:lvl7pPr indent="-228600" lvl="6" marL="3200400" marR="0" algn="l">
              <a:lnSpc>
                <a:spcPct val="100000"/>
              </a:lnSpc>
              <a:spcBef>
                <a:spcPts val="3600"/>
              </a:spcBef>
              <a:spcAft>
                <a:spcPts val="0"/>
              </a:spcAft>
              <a:buClr>
                <a:srgbClr val="000000"/>
              </a:buClr>
              <a:buSzPts val="1200"/>
              <a:buFont typeface="Arial"/>
              <a:buNone/>
              <a:defRPr b="0" i="0" sz="2600" u="none" cap="none" strike="noStrike">
                <a:solidFill>
                  <a:srgbClr val="5C6670"/>
                </a:solidFill>
                <a:latin typeface="Trebuchet MS"/>
                <a:ea typeface="Trebuchet MS"/>
                <a:cs typeface="Trebuchet MS"/>
                <a:sym typeface="Trebuchet MS"/>
              </a:defRPr>
            </a:lvl7pPr>
            <a:lvl8pPr indent="-228600" lvl="7" marL="3657600" marR="0" algn="l">
              <a:lnSpc>
                <a:spcPct val="100000"/>
              </a:lnSpc>
              <a:spcBef>
                <a:spcPts val="3600"/>
              </a:spcBef>
              <a:spcAft>
                <a:spcPts val="0"/>
              </a:spcAft>
              <a:buClr>
                <a:srgbClr val="000000"/>
              </a:buClr>
              <a:buSzPts val="1200"/>
              <a:buFont typeface="Arial"/>
              <a:buNone/>
              <a:defRPr b="0" i="0" sz="2600" u="none" cap="none" strike="noStrike">
                <a:solidFill>
                  <a:srgbClr val="5C6670"/>
                </a:solidFill>
                <a:latin typeface="Trebuchet MS"/>
                <a:ea typeface="Trebuchet MS"/>
                <a:cs typeface="Trebuchet MS"/>
                <a:sym typeface="Trebuchet MS"/>
              </a:defRPr>
            </a:lvl8pPr>
            <a:lvl9pPr indent="-228600" lvl="8" marL="4114800" marR="0" algn="l">
              <a:lnSpc>
                <a:spcPct val="100000"/>
              </a:lnSpc>
              <a:spcBef>
                <a:spcPts val="3600"/>
              </a:spcBef>
              <a:spcAft>
                <a:spcPts val="0"/>
              </a:spcAft>
              <a:buClr>
                <a:srgbClr val="000000"/>
              </a:buClr>
              <a:buSzPts val="1200"/>
              <a:buFont typeface="Arial"/>
              <a:buNone/>
              <a:defRPr b="0" i="0" sz="2600" u="none" cap="none" strike="noStrike">
                <a:solidFill>
                  <a:srgbClr val="5C6670"/>
                </a:solidFill>
                <a:latin typeface="Trebuchet MS"/>
                <a:ea typeface="Trebuchet MS"/>
                <a:cs typeface="Trebuchet MS"/>
                <a:sym typeface="Trebuchet MS"/>
              </a:defRPr>
            </a:lvl9pPr>
          </a:lstStyle>
          <a:p/>
        </p:txBody>
      </p:sp>
      <p:sp>
        <p:nvSpPr>
          <p:cNvPr id="100" name="Google Shape;100;p21"/>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rgbClr val="53585F"/>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rgbClr val="53585F"/>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rgbClr val="53585F"/>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rgbClr val="53585F"/>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rgbClr val="53585F"/>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rgbClr val="53585F"/>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rgbClr val="53585F"/>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rgbClr val="53585F"/>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rgbClr val="53585F"/>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03 1 1 1">
  <p:cSld name="CUSTOM_1_1_1_1_1_1">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22"/>
          <p:cNvSpPr txBox="1"/>
          <p:nvPr>
            <p:ph type="title"/>
          </p:nvPr>
        </p:nvSpPr>
        <p:spPr>
          <a:xfrm>
            <a:off x="829725" y="1347225"/>
            <a:ext cx="59649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2900"/>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22"/>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2">
    <p:spTree>
      <p:nvGrpSpPr>
        <p:cNvPr id="104" name="Shape 104"/>
        <p:cNvGrpSpPr/>
        <p:nvPr/>
      </p:nvGrpSpPr>
      <p:grpSpPr>
        <a:xfrm>
          <a:off x="0" y="0"/>
          <a:ext cx="0" cy="0"/>
          <a:chOff x="0" y="0"/>
          <a:chExt cx="0" cy="0"/>
        </a:xfrm>
      </p:grpSpPr>
      <p:sp>
        <p:nvSpPr>
          <p:cNvPr id="105" name="Google Shape;105;p23"/>
          <p:cNvSpPr txBox="1"/>
          <p:nvPr>
            <p:ph type="title"/>
          </p:nvPr>
        </p:nvSpPr>
        <p:spPr>
          <a:xfrm>
            <a:off x="415600" y="3901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3"/>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3">
  <p:cSld name="TITLE_ONLY_5">
    <p:spTree>
      <p:nvGrpSpPr>
        <p:cNvPr id="107" name="Shape 107"/>
        <p:cNvGrpSpPr/>
        <p:nvPr/>
      </p:nvGrpSpPr>
      <p:grpSpPr>
        <a:xfrm>
          <a:off x="0" y="0"/>
          <a:ext cx="0" cy="0"/>
          <a:chOff x="0" y="0"/>
          <a:chExt cx="0" cy="0"/>
        </a:xfrm>
      </p:grpSpPr>
      <p:sp>
        <p:nvSpPr>
          <p:cNvPr id="108" name="Google Shape;108;p24"/>
          <p:cNvSpPr txBox="1"/>
          <p:nvPr>
            <p:ph type="title"/>
          </p:nvPr>
        </p:nvSpPr>
        <p:spPr>
          <a:xfrm>
            <a:off x="415600" y="3901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09" name="Google Shape;109;p24"/>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ONLY_3">
    <p:spTree>
      <p:nvGrpSpPr>
        <p:cNvPr id="110" name="Shape 110"/>
        <p:cNvGrpSpPr/>
        <p:nvPr/>
      </p:nvGrpSpPr>
      <p:grpSpPr>
        <a:xfrm>
          <a:off x="0" y="0"/>
          <a:ext cx="0" cy="0"/>
          <a:chOff x="0" y="0"/>
          <a:chExt cx="0" cy="0"/>
        </a:xfrm>
      </p:grpSpPr>
      <p:sp>
        <p:nvSpPr>
          <p:cNvPr id="111" name="Google Shape;111;p25"/>
          <p:cNvSpPr txBox="1"/>
          <p:nvPr>
            <p:ph type="title"/>
          </p:nvPr>
        </p:nvSpPr>
        <p:spPr>
          <a:xfrm>
            <a:off x="415600" y="3901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5"/>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03">
  <p:cSld name="CUSTOM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6"/>
          <p:cNvSpPr txBox="1"/>
          <p:nvPr>
            <p:ph type="title"/>
          </p:nvPr>
        </p:nvSpPr>
        <p:spPr>
          <a:xfrm>
            <a:off x="6502400" y="1029725"/>
            <a:ext cx="50928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6"/>
          <p:cNvSpPr txBox="1"/>
          <p:nvPr>
            <p:ph idx="1" type="body"/>
          </p:nvPr>
        </p:nvSpPr>
        <p:spPr>
          <a:xfrm>
            <a:off x="6557425" y="2815175"/>
            <a:ext cx="5092800" cy="3174900"/>
          </a:xfrm>
          <a:prstGeom prst="rect">
            <a:avLst/>
          </a:prstGeom>
          <a:noFill/>
          <a:ln>
            <a:noFill/>
          </a:ln>
        </p:spPr>
        <p:txBody>
          <a:bodyPr anchorCtr="0" anchor="t" bIns="45700" lIns="91425" spcFirstLastPara="1" rIns="91425" wrap="square" tIns="45700">
            <a:normAutofit/>
          </a:bodyPr>
          <a:lstStyle>
            <a:lvl1pPr indent="-406400" lvl="0" marL="457200" algn="l">
              <a:lnSpc>
                <a:spcPct val="115000"/>
              </a:lnSpc>
              <a:spcBef>
                <a:spcPts val="1000"/>
              </a:spcBef>
              <a:spcAft>
                <a:spcPts val="0"/>
              </a:spcAft>
              <a:buClr>
                <a:schemeClr val="lt1"/>
              </a:buClr>
              <a:buSzPts val="2800"/>
              <a:buChar char="•"/>
              <a:defRPr>
                <a:solidFill>
                  <a:schemeClr val="lt1"/>
                </a:solidFill>
              </a:defRPr>
            </a:lvl1pPr>
            <a:lvl2pPr indent="-381000" lvl="1" marL="914400" algn="l">
              <a:lnSpc>
                <a:spcPct val="115000"/>
              </a:lnSpc>
              <a:spcBef>
                <a:spcPts val="1500"/>
              </a:spcBef>
              <a:spcAft>
                <a:spcPts val="0"/>
              </a:spcAft>
              <a:buClr>
                <a:schemeClr val="lt1"/>
              </a:buClr>
              <a:buSzPts val="2400"/>
              <a:buChar char="•"/>
              <a:defRPr>
                <a:solidFill>
                  <a:schemeClr val="lt1"/>
                </a:solidFill>
              </a:defRPr>
            </a:lvl2pPr>
            <a:lvl3pPr indent="-355600" lvl="2" marL="1371600" algn="l">
              <a:lnSpc>
                <a:spcPct val="115000"/>
              </a:lnSpc>
              <a:spcBef>
                <a:spcPts val="1500"/>
              </a:spcBef>
              <a:spcAft>
                <a:spcPts val="0"/>
              </a:spcAft>
              <a:buClr>
                <a:schemeClr val="lt1"/>
              </a:buClr>
              <a:buSzPts val="2000"/>
              <a:buChar char="•"/>
              <a:defRPr>
                <a:solidFill>
                  <a:schemeClr val="lt1"/>
                </a:solidFill>
              </a:defRPr>
            </a:lvl3pPr>
            <a:lvl4pPr indent="-342900" lvl="3" marL="1828800" algn="l">
              <a:lnSpc>
                <a:spcPct val="115000"/>
              </a:lnSpc>
              <a:spcBef>
                <a:spcPts val="1500"/>
              </a:spcBef>
              <a:spcAft>
                <a:spcPts val="0"/>
              </a:spcAft>
              <a:buClr>
                <a:schemeClr val="lt1"/>
              </a:buClr>
              <a:buSzPts val="1800"/>
              <a:buChar char="•"/>
              <a:defRPr>
                <a:solidFill>
                  <a:schemeClr val="lt1"/>
                </a:solidFill>
              </a:defRPr>
            </a:lvl4pPr>
            <a:lvl5pPr indent="-342900" lvl="4" marL="2286000" algn="l">
              <a:lnSpc>
                <a:spcPct val="115000"/>
              </a:lnSpc>
              <a:spcBef>
                <a:spcPts val="1500"/>
              </a:spcBef>
              <a:spcAft>
                <a:spcPts val="0"/>
              </a:spcAft>
              <a:buClr>
                <a:schemeClr val="lt1"/>
              </a:buClr>
              <a:buSzPts val="1800"/>
              <a:buChar char="•"/>
              <a:defRPr>
                <a:solidFill>
                  <a:schemeClr val="lt1"/>
                </a:solidFill>
              </a:defRPr>
            </a:lvl5pPr>
            <a:lvl6pPr indent="-342900" lvl="5" marL="2743200" algn="l">
              <a:lnSpc>
                <a:spcPct val="115000"/>
              </a:lnSpc>
              <a:spcBef>
                <a:spcPts val="1500"/>
              </a:spcBef>
              <a:spcAft>
                <a:spcPts val="0"/>
              </a:spcAft>
              <a:buClr>
                <a:schemeClr val="lt1"/>
              </a:buClr>
              <a:buSzPts val="1800"/>
              <a:buChar char="•"/>
              <a:defRPr>
                <a:solidFill>
                  <a:schemeClr val="lt1"/>
                </a:solidFill>
              </a:defRPr>
            </a:lvl6pPr>
            <a:lvl7pPr indent="-342900" lvl="6" marL="3200400" algn="l">
              <a:lnSpc>
                <a:spcPct val="115000"/>
              </a:lnSpc>
              <a:spcBef>
                <a:spcPts val="1500"/>
              </a:spcBef>
              <a:spcAft>
                <a:spcPts val="0"/>
              </a:spcAft>
              <a:buClr>
                <a:schemeClr val="lt1"/>
              </a:buClr>
              <a:buSzPts val="1800"/>
              <a:buChar char="•"/>
              <a:defRPr>
                <a:solidFill>
                  <a:schemeClr val="lt1"/>
                </a:solidFill>
              </a:defRPr>
            </a:lvl7pPr>
            <a:lvl8pPr indent="-342900" lvl="7" marL="3657600" algn="l">
              <a:lnSpc>
                <a:spcPct val="115000"/>
              </a:lnSpc>
              <a:spcBef>
                <a:spcPts val="1500"/>
              </a:spcBef>
              <a:spcAft>
                <a:spcPts val="0"/>
              </a:spcAft>
              <a:buClr>
                <a:schemeClr val="lt1"/>
              </a:buClr>
              <a:buSzPts val="1800"/>
              <a:buChar char="•"/>
              <a:defRPr>
                <a:solidFill>
                  <a:schemeClr val="lt1"/>
                </a:solidFill>
              </a:defRPr>
            </a:lvl8pPr>
            <a:lvl9pPr indent="-342900" lvl="8" marL="4114800" algn="l">
              <a:lnSpc>
                <a:spcPct val="115000"/>
              </a:lnSpc>
              <a:spcBef>
                <a:spcPts val="1500"/>
              </a:spcBef>
              <a:spcAft>
                <a:spcPts val="1500"/>
              </a:spcAft>
              <a:buClr>
                <a:schemeClr val="lt1"/>
              </a:buClr>
              <a:buSzPts val="1800"/>
              <a:buChar char="•"/>
              <a:defRPr>
                <a:solidFill>
                  <a:schemeClr val="lt1"/>
                </a:solidFill>
              </a:defRPr>
            </a:lvl9pPr>
          </a:lstStyle>
          <a:p/>
        </p:txBody>
      </p:sp>
      <p:sp>
        <p:nvSpPr>
          <p:cNvPr id="116" name="Google Shape;116;p26"/>
          <p:cNvSpPr/>
          <p:nvPr>
            <p:ph idx="2" type="pic"/>
          </p:nvPr>
        </p:nvSpPr>
        <p:spPr>
          <a:xfrm>
            <a:off x="0" y="100"/>
            <a:ext cx="5990100" cy="6858000"/>
          </a:xfrm>
          <a:prstGeom prst="rect">
            <a:avLst/>
          </a:prstGeom>
          <a:noFill/>
          <a:ln>
            <a:noFill/>
          </a:ln>
        </p:spPr>
      </p:sp>
      <p:sp>
        <p:nvSpPr>
          <p:cNvPr id="117" name="Google Shape;117;p2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lt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ontent 1">
    <p:spTree>
      <p:nvGrpSpPr>
        <p:cNvPr id="118" name="Shape 118"/>
        <p:cNvGrpSpPr/>
        <p:nvPr/>
      </p:nvGrpSpPr>
      <p:grpSpPr>
        <a:xfrm>
          <a:off x="0" y="0"/>
          <a:ext cx="0" cy="0"/>
          <a:chOff x="0" y="0"/>
          <a:chExt cx="0" cy="0"/>
        </a:xfrm>
      </p:grpSpPr>
      <p:cxnSp>
        <p:nvCxnSpPr>
          <p:cNvPr id="119" name="Google Shape;119;p27"/>
          <p:cNvCxnSpPr/>
          <p:nvPr/>
        </p:nvCxnSpPr>
        <p:spPr>
          <a:xfrm rot="10800000">
            <a:off x="-42862" y="5791201"/>
            <a:ext cx="6286500" cy="1066800"/>
          </a:xfrm>
          <a:prstGeom prst="straightConnector1">
            <a:avLst/>
          </a:prstGeom>
          <a:noFill/>
          <a:ln cap="flat" cmpd="sng" w="12700">
            <a:solidFill>
              <a:schemeClr val="accent3">
                <a:alpha val="69019"/>
              </a:schemeClr>
            </a:solidFill>
            <a:prstDash val="solid"/>
            <a:miter lim="800000"/>
            <a:headEnd len="sm" w="sm" type="none"/>
            <a:tailEnd len="sm" w="sm" type="none"/>
          </a:ln>
        </p:spPr>
      </p:cxnSp>
      <p:cxnSp>
        <p:nvCxnSpPr>
          <p:cNvPr id="120" name="Google Shape;120;p27"/>
          <p:cNvCxnSpPr/>
          <p:nvPr/>
        </p:nvCxnSpPr>
        <p:spPr>
          <a:xfrm flipH="1">
            <a:off x="10911897" y="0"/>
            <a:ext cx="913500" cy="6858000"/>
          </a:xfrm>
          <a:prstGeom prst="straightConnector1">
            <a:avLst/>
          </a:prstGeom>
          <a:noFill/>
          <a:ln cap="flat" cmpd="sng" w="12700">
            <a:solidFill>
              <a:schemeClr val="accent3">
                <a:alpha val="69019"/>
              </a:schemeClr>
            </a:solidFill>
            <a:prstDash val="solid"/>
            <a:miter lim="800000"/>
            <a:headEnd len="sm" w="sm" type="none"/>
            <a:tailEnd len="sm" w="sm" type="none"/>
          </a:ln>
        </p:spPr>
      </p:cxnSp>
      <p:sp>
        <p:nvSpPr>
          <p:cNvPr id="121" name="Google Shape;121;p27"/>
          <p:cNvSpPr txBox="1"/>
          <p:nvPr>
            <p:ph type="title"/>
          </p:nvPr>
        </p:nvSpPr>
        <p:spPr>
          <a:xfrm>
            <a:off x="3970117" y="185195"/>
            <a:ext cx="6930900" cy="15054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2"/>
              </a:buClr>
              <a:buSzPts val="3600"/>
              <a:buFont typeface="Play"/>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7"/>
          <p:cNvSpPr/>
          <p:nvPr>
            <p:ph idx="2" type="pic"/>
          </p:nvPr>
        </p:nvSpPr>
        <p:spPr>
          <a:xfrm>
            <a:off x="-18788" y="-22860"/>
            <a:ext cx="3291900" cy="6903600"/>
          </a:xfrm>
          <a:prstGeom prst="rect">
            <a:avLst/>
          </a:prstGeom>
          <a:noFill/>
          <a:ln>
            <a:noFill/>
          </a:ln>
        </p:spPr>
      </p:sp>
      <p:sp>
        <p:nvSpPr>
          <p:cNvPr id="123" name="Google Shape;123;p27"/>
          <p:cNvSpPr txBox="1"/>
          <p:nvPr>
            <p:ph idx="1" type="body"/>
          </p:nvPr>
        </p:nvSpPr>
        <p:spPr>
          <a:xfrm>
            <a:off x="3970116" y="2022395"/>
            <a:ext cx="6941700" cy="4297800"/>
          </a:xfrm>
          <a:prstGeom prst="rect">
            <a:avLst/>
          </a:prstGeom>
          <a:noFill/>
          <a:ln>
            <a:noFill/>
          </a:ln>
        </p:spPr>
        <p:txBody>
          <a:bodyPr anchorCtr="0" anchor="t" bIns="45700" lIns="91425" spcFirstLastPara="1" rIns="91425" wrap="square" tIns="45700">
            <a:normAutofit/>
          </a:bodyPr>
          <a:lstStyle>
            <a:lvl1pPr indent="-320040" lvl="0" marL="457200" algn="l">
              <a:lnSpc>
                <a:spcPct val="100000"/>
              </a:lnSpc>
              <a:spcBef>
                <a:spcPts val="1000"/>
              </a:spcBef>
              <a:spcAft>
                <a:spcPts val="0"/>
              </a:spcAft>
              <a:buClr>
                <a:schemeClr val="dk2"/>
              </a:buClr>
              <a:buSzPts val="1440"/>
              <a:buFont typeface="Arial"/>
              <a:buChar char="•"/>
              <a:defRPr sz="1800"/>
            </a:lvl1pPr>
            <a:lvl2pPr indent="-320040" lvl="1" marL="914400" algn="l">
              <a:lnSpc>
                <a:spcPct val="100000"/>
              </a:lnSpc>
              <a:spcBef>
                <a:spcPts val="1500"/>
              </a:spcBef>
              <a:spcAft>
                <a:spcPts val="0"/>
              </a:spcAft>
              <a:buClr>
                <a:schemeClr val="dk2"/>
              </a:buClr>
              <a:buSzPts val="1440"/>
              <a:buChar char="•"/>
              <a:defRPr sz="1800"/>
            </a:lvl2pPr>
            <a:lvl3pPr indent="-320040" lvl="2" marL="1371600" algn="l">
              <a:lnSpc>
                <a:spcPct val="100000"/>
              </a:lnSpc>
              <a:spcBef>
                <a:spcPts val="1500"/>
              </a:spcBef>
              <a:spcAft>
                <a:spcPts val="0"/>
              </a:spcAft>
              <a:buClr>
                <a:schemeClr val="dk2"/>
              </a:buClr>
              <a:buSzPts val="1440"/>
              <a:buChar char="•"/>
              <a:defRPr sz="1800"/>
            </a:lvl3pPr>
            <a:lvl4pPr indent="-320040" lvl="3" marL="1828800" algn="l">
              <a:lnSpc>
                <a:spcPct val="100000"/>
              </a:lnSpc>
              <a:spcBef>
                <a:spcPts val="1500"/>
              </a:spcBef>
              <a:spcAft>
                <a:spcPts val="0"/>
              </a:spcAft>
              <a:buClr>
                <a:schemeClr val="dk2"/>
              </a:buClr>
              <a:buSzPts val="1440"/>
              <a:buChar char="•"/>
              <a:defRPr sz="1800"/>
            </a:lvl4pPr>
            <a:lvl5pPr indent="-320040" lvl="4" marL="2286000" algn="l">
              <a:lnSpc>
                <a:spcPct val="100000"/>
              </a:lnSpc>
              <a:spcBef>
                <a:spcPts val="1500"/>
              </a:spcBef>
              <a:spcAft>
                <a:spcPts val="0"/>
              </a:spcAft>
              <a:buClr>
                <a:schemeClr val="dk2"/>
              </a:buClr>
              <a:buSzPts val="1440"/>
              <a:buChar char="•"/>
              <a:defRPr sz="1800"/>
            </a:lvl5pPr>
            <a:lvl6pPr indent="-342900" lvl="5" marL="2743200" algn="l">
              <a:lnSpc>
                <a:spcPct val="90000"/>
              </a:lnSpc>
              <a:spcBef>
                <a:spcPts val="1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27"/>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2">
  <p:cSld name="TITLE_ONLY_4">
    <p:spTree>
      <p:nvGrpSpPr>
        <p:cNvPr id="125" name="Shape 125"/>
        <p:cNvGrpSpPr/>
        <p:nvPr/>
      </p:nvGrpSpPr>
      <p:grpSpPr>
        <a:xfrm>
          <a:off x="0" y="0"/>
          <a:ext cx="0" cy="0"/>
          <a:chOff x="0" y="0"/>
          <a:chExt cx="0" cy="0"/>
        </a:xfrm>
      </p:grpSpPr>
      <p:sp>
        <p:nvSpPr>
          <p:cNvPr id="126" name="Google Shape;126;p28"/>
          <p:cNvSpPr txBox="1"/>
          <p:nvPr>
            <p:ph type="title"/>
          </p:nvPr>
        </p:nvSpPr>
        <p:spPr>
          <a:xfrm>
            <a:off x="415600" y="3901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127" name="Google Shape;127;p28"/>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4"/>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03 1 1">
  <p:cSld name="CUSTOM_1_1_1_1_1">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829725" y="1347225"/>
            <a:ext cx="59649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2900"/>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03 1">
  <p:cSld name="CUSTOM_1_1_1_1">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6"/>
          <p:cNvSpPr txBox="1"/>
          <p:nvPr>
            <p:ph type="title"/>
          </p:nvPr>
        </p:nvSpPr>
        <p:spPr>
          <a:xfrm>
            <a:off x="829725" y="1347225"/>
            <a:ext cx="59649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2900"/>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6"/>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1pPr>
            <a:lvl2pPr indent="0" lvl="1"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2pPr>
            <a:lvl3pPr indent="0" lvl="2"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3pPr>
            <a:lvl4pPr indent="0" lvl="3"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4pPr>
            <a:lvl5pPr indent="0" lvl="4"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5pPr>
            <a:lvl6pPr indent="0" lvl="5"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6pPr>
            <a:lvl7pPr indent="0" lvl="6"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7pPr>
            <a:lvl8pPr indent="0" lvl="7"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8pPr>
            <a:lvl9pPr indent="0" lvl="8" marL="0" marR="0" algn="r">
              <a:lnSpc>
                <a:spcPct val="100000"/>
              </a:lnSpc>
              <a:spcBef>
                <a:spcPts val="0"/>
              </a:spcBef>
              <a:spcAft>
                <a:spcPts val="0"/>
              </a:spcAft>
              <a:buClr>
                <a:srgbClr val="000000"/>
              </a:buClr>
              <a:buSzPts val="1200"/>
              <a:buFont typeface="Arial"/>
              <a:buNone/>
              <a:defRPr b="0" i="0" sz="1300" u="none" cap="none" strike="noStrike">
                <a:solidFill>
                  <a:schemeClr val="dk1"/>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7"/>
          <p:cNvSpPr txBox="1"/>
          <p:nvPr>
            <p:ph type="ctrTitle"/>
          </p:nvPr>
        </p:nvSpPr>
        <p:spPr>
          <a:xfrm>
            <a:off x="304800" y="1655775"/>
            <a:ext cx="5648400" cy="2387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
          <p:cNvSpPr txBox="1"/>
          <p:nvPr>
            <p:ph idx="1" type="subTitle"/>
          </p:nvPr>
        </p:nvSpPr>
        <p:spPr>
          <a:xfrm>
            <a:off x="381000" y="4173800"/>
            <a:ext cx="5648400" cy="165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None/>
              <a:defRPr b="1"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p:cSld name="TITLE_ONLY_1_1_1">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304800" y="603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2">
  <p:cSld name="TITLE_ONLY_1_1_2">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9"/>
          <p:cNvSpPr txBox="1"/>
          <p:nvPr>
            <p:ph type="title"/>
          </p:nvPr>
        </p:nvSpPr>
        <p:spPr>
          <a:xfrm>
            <a:off x="304800" y="603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2">
    <p:bg>
      <p:bgPr>
        <a:blipFill>
          <a:blip r:embed="rId2">
            <a:alphaModFix/>
          </a:blip>
          <a:stretch>
            <a:fillRect/>
          </a:stretch>
        </a:blipFill>
      </p:bgPr>
    </p:bg>
    <p:spTree>
      <p:nvGrpSpPr>
        <p:cNvPr id="44" name="Shape 44"/>
        <p:cNvGrpSpPr/>
        <p:nvPr/>
      </p:nvGrpSpPr>
      <p:grpSpPr>
        <a:xfrm>
          <a:off x="0" y="0"/>
          <a:ext cx="0" cy="0"/>
          <a:chOff x="0" y="0"/>
          <a:chExt cx="0" cy="0"/>
        </a:xfrm>
      </p:grpSpPr>
      <p:sp>
        <p:nvSpPr>
          <p:cNvPr id="45" name="Google Shape;45;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7" name="Google Shape;47;p10"/>
          <p:cNvSpPr txBox="1"/>
          <p:nvPr>
            <p:ph type="ctrTitle"/>
          </p:nvPr>
        </p:nvSpPr>
        <p:spPr>
          <a:xfrm>
            <a:off x="304800" y="1655775"/>
            <a:ext cx="5648400" cy="2387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Arial"/>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0"/>
          <p:cNvSpPr txBox="1"/>
          <p:nvPr>
            <p:ph idx="1" type="subTitle"/>
          </p:nvPr>
        </p:nvSpPr>
        <p:spPr>
          <a:xfrm>
            <a:off x="381000" y="4173800"/>
            <a:ext cx="5648400" cy="16557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None/>
              <a:defRPr b="1"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1.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04800" y="603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800"/>
              <a:buFont typeface="Helvetica Neue"/>
              <a:buNone/>
              <a:defRPr b="1" i="0" sz="38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15000"/>
              </a:lnSpc>
              <a:spcBef>
                <a:spcPts val="1000"/>
              </a:spcBef>
              <a:spcAft>
                <a:spcPts val="0"/>
              </a:spcAft>
              <a:buClr>
                <a:schemeClr val="dk1"/>
              </a:buClr>
              <a:buSzPts val="2800"/>
              <a:buFont typeface="Trebuchet MS"/>
              <a:buChar char="•"/>
              <a:defRPr b="0" i="0" sz="2800" u="none" cap="none" strike="noStrike">
                <a:solidFill>
                  <a:schemeClr val="dk1"/>
                </a:solidFill>
                <a:latin typeface="Trebuchet MS"/>
                <a:ea typeface="Trebuchet MS"/>
                <a:cs typeface="Trebuchet MS"/>
                <a:sym typeface="Trebuchet MS"/>
              </a:defRPr>
            </a:lvl1pPr>
            <a:lvl2pPr indent="-381000" lvl="1" marL="914400" marR="0" rtl="0" algn="l">
              <a:lnSpc>
                <a:spcPct val="115000"/>
              </a:lnSpc>
              <a:spcBef>
                <a:spcPts val="500"/>
              </a:spcBef>
              <a:spcAft>
                <a:spcPts val="0"/>
              </a:spcAft>
              <a:buClr>
                <a:schemeClr val="dk1"/>
              </a:buClr>
              <a:buSzPts val="2400"/>
              <a:buFont typeface="Trebuchet MS"/>
              <a:buChar char="•"/>
              <a:defRPr b="0" i="0" sz="2400" u="none" cap="none" strike="noStrike">
                <a:solidFill>
                  <a:schemeClr val="dk1"/>
                </a:solidFill>
                <a:latin typeface="Trebuchet MS"/>
                <a:ea typeface="Trebuchet MS"/>
                <a:cs typeface="Trebuchet MS"/>
                <a:sym typeface="Trebuchet MS"/>
              </a:defRPr>
            </a:lvl2pPr>
            <a:lvl3pPr indent="-355600" lvl="2" marL="1371600" marR="0" rtl="0" algn="l">
              <a:lnSpc>
                <a:spcPct val="115000"/>
              </a:lnSpc>
              <a:spcBef>
                <a:spcPts val="500"/>
              </a:spcBef>
              <a:spcAft>
                <a:spcPts val="0"/>
              </a:spcAft>
              <a:buClr>
                <a:schemeClr val="dk1"/>
              </a:buClr>
              <a:buSzPts val="2000"/>
              <a:buFont typeface="Trebuchet MS"/>
              <a:buChar char="•"/>
              <a:defRPr b="0" i="0" sz="2000" u="none" cap="none" strike="noStrike">
                <a:solidFill>
                  <a:schemeClr val="dk1"/>
                </a:solidFill>
                <a:latin typeface="Trebuchet MS"/>
                <a:ea typeface="Trebuchet MS"/>
                <a:cs typeface="Trebuchet MS"/>
                <a:sym typeface="Trebuchet MS"/>
              </a:defRPr>
            </a:lvl3pPr>
            <a:lvl4pPr indent="-342900" lvl="3" marL="1828800" marR="0" rtl="0" algn="l">
              <a:lnSpc>
                <a:spcPct val="115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4pPr>
            <a:lvl5pPr indent="-342900" lvl="4" marL="2286000" marR="0" rtl="0" algn="l">
              <a:lnSpc>
                <a:spcPct val="115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5pPr>
            <a:lvl6pPr indent="-342900" lvl="5" marL="2743200" marR="0" rtl="0" algn="l">
              <a:lnSpc>
                <a:spcPct val="115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6pPr>
            <a:lvl7pPr indent="-342900" lvl="6" marL="3200400" marR="0" rtl="0" algn="l">
              <a:lnSpc>
                <a:spcPct val="115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7pPr>
            <a:lvl8pPr indent="-342900" lvl="7" marL="3657600" marR="0" rtl="0" algn="l">
              <a:lnSpc>
                <a:spcPct val="115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8pPr>
            <a:lvl9pPr indent="-342900" lvl="8" marL="4114800" marR="0" rtl="0" algn="l">
              <a:lnSpc>
                <a:spcPct val="115000"/>
              </a:lnSpc>
              <a:spcBef>
                <a:spcPts val="500"/>
              </a:spcBef>
              <a:spcAft>
                <a:spcPts val="0"/>
              </a:spcAft>
              <a:buClr>
                <a:schemeClr val="dk1"/>
              </a:buClr>
              <a:buSzPts val="1800"/>
              <a:buFont typeface="Trebuchet MS"/>
              <a:buChar char="•"/>
              <a:defRPr b="0" i="0" sz="1800" u="none" cap="none" strike="noStrike">
                <a:solidFill>
                  <a:schemeClr val="dk1"/>
                </a:solidFill>
                <a:latin typeface="Trebuchet MS"/>
                <a:ea typeface="Trebuchet MS"/>
                <a:cs typeface="Trebuchet MS"/>
                <a:sym typeface="Trebuchet MS"/>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hyperlink" Target="https://oedit.colorado.gov/programs-and-funding" TargetMode="External"/><Relationship Id="rId5" Type="http://schemas.openxmlformats.org/officeDocument/2006/relationships/image" Target="../media/image5.png"/><Relationship Id="rId6"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22.png"/><Relationship Id="rId5" Type="http://schemas.openxmlformats.org/officeDocument/2006/relationships/hyperlink" Target="https://oedit.colorado.gov/programs-and-funding/grants/rural-ready-colorados-rural-economic-development-toolbox" TargetMode="External"/><Relationship Id="rId6" Type="http://schemas.openxmlformats.org/officeDocument/2006/relationships/hyperlink" Target="https://oedit.colorado.gov/programs-and-funding/rural-strategies-lab" TargetMode="External"/><Relationship Id="rId7" Type="http://schemas.openxmlformats.org/officeDocument/2006/relationships/hyperlink" Target="https://oedit.colorado.gov/programs-and-funding/regional-partners/rural-exchange" TargetMode="External"/><Relationship Id="rId8" Type="http://schemas.openxmlformats.org/officeDocument/2006/relationships/hyperlink" Target="https://oedit.colorado.gov/about/oedit-divisions/rural-opportunity-office/comprehensive-economic-development-strategy-ceds" TargetMode="External"/><Relationship Id="rId10"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7.png"/><Relationship Id="rId5"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7.png"/><Relationship Id="rId5" Type="http://schemas.openxmlformats.org/officeDocument/2006/relationships/hyperlink" Target="https://www.nwccog.org/wp-content/uploads/EDD/CEDS-10.2021_FINAL-APPROVED-Amended-10.23.21-minsize.pdf" TargetMode="External"/><Relationship Id="rId6"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27.png"/><Relationship Id="rId9" Type="http://schemas.openxmlformats.org/officeDocument/2006/relationships/hyperlink" Target="https://oedit.colorado.gov/colorado-tourism-office" TargetMode="External"/><Relationship Id="rId5" Type="http://schemas.openxmlformats.org/officeDocument/2006/relationships/hyperlink" Target="mailto:kami.collins@state.co.us" TargetMode="External"/><Relationship Id="rId6" Type="http://schemas.openxmlformats.org/officeDocument/2006/relationships/hyperlink" Target="https://oedit.colorado.gov/" TargetMode="External"/><Relationship Id="rId7" Type="http://schemas.openxmlformats.org/officeDocument/2006/relationships/hyperlink" Target="https://oedit.colorado.gov/colorado-creative-industries" TargetMode="External"/><Relationship Id="rId8" Type="http://schemas.openxmlformats.org/officeDocument/2006/relationships/hyperlink" Target="https://oedit.colorado.gov/colorado-outdoor-recreation-industry-offic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9"/>
          <p:cNvSpPr/>
          <p:nvPr/>
        </p:nvSpPr>
        <p:spPr>
          <a:xfrm>
            <a:off x="0" y="1039100"/>
            <a:ext cx="6633000" cy="4534500"/>
          </a:xfrm>
          <a:prstGeom prst="round1Rect">
            <a:avLst>
              <a:gd fmla="val 16667" name="adj"/>
            </a:avLst>
          </a:prstGeom>
          <a:solidFill>
            <a:srgbClr val="C3002F">
              <a:alpha val="82745"/>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9"/>
          <p:cNvSpPr txBox="1"/>
          <p:nvPr>
            <p:ph type="ctrTitle"/>
          </p:nvPr>
        </p:nvSpPr>
        <p:spPr>
          <a:xfrm>
            <a:off x="304800" y="1655775"/>
            <a:ext cx="5648400" cy="2387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6000"/>
              <a:buFont typeface="Arial"/>
              <a:buNone/>
            </a:pPr>
            <a:r>
              <a:rPr b="0" lang="en-US" sz="3800">
                <a:latin typeface="Montserrat ExtraBold"/>
                <a:ea typeface="Montserrat ExtraBold"/>
                <a:cs typeface="Montserrat ExtraBold"/>
                <a:sym typeface="Montserrat ExtraBold"/>
              </a:rPr>
              <a:t>OEDIT’s Rural Opportunity Office</a:t>
            </a:r>
            <a:br>
              <a:rPr b="0" lang="en-US" sz="3800">
                <a:latin typeface="Montserrat ExtraBold"/>
                <a:ea typeface="Montserrat ExtraBold"/>
                <a:cs typeface="Montserrat ExtraBold"/>
                <a:sym typeface="Montserrat ExtraBold"/>
              </a:rPr>
            </a:br>
            <a:r>
              <a:rPr b="0" lang="en-US" sz="3800">
                <a:latin typeface="Montserrat ExtraBold"/>
                <a:ea typeface="Montserrat ExtraBold"/>
                <a:cs typeface="Montserrat ExtraBold"/>
                <a:sym typeface="Montserrat ExtraBold"/>
              </a:rPr>
              <a:t>&amp; CEDS</a:t>
            </a:r>
            <a:endParaRPr b="0" sz="3800">
              <a:latin typeface="Montserrat ExtraBold"/>
              <a:ea typeface="Montserrat ExtraBold"/>
              <a:cs typeface="Montserrat ExtraBold"/>
              <a:sym typeface="Montserrat ExtraBold"/>
            </a:endParaRPr>
          </a:p>
        </p:txBody>
      </p:sp>
      <p:sp>
        <p:nvSpPr>
          <p:cNvPr id="134" name="Google Shape;134;p29"/>
          <p:cNvSpPr txBox="1"/>
          <p:nvPr>
            <p:ph idx="1" type="subTitle"/>
          </p:nvPr>
        </p:nvSpPr>
        <p:spPr>
          <a:xfrm>
            <a:off x="304800" y="4240925"/>
            <a:ext cx="6691500" cy="1150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lt1"/>
              </a:buClr>
              <a:buSzPts val="1800"/>
              <a:buNone/>
            </a:pPr>
            <a:r>
              <a:rPr lang="en-US" sz="1600"/>
              <a:t>Office of Economic Development &amp; International Trade</a:t>
            </a:r>
            <a:endParaRPr sz="1600"/>
          </a:p>
          <a:p>
            <a:pPr indent="0" lvl="0" marL="0" rtl="0" algn="l">
              <a:lnSpc>
                <a:spcPct val="150000"/>
              </a:lnSpc>
              <a:spcBef>
                <a:spcPts val="0"/>
              </a:spcBef>
              <a:spcAft>
                <a:spcPts val="0"/>
              </a:spcAft>
              <a:buClr>
                <a:schemeClr val="lt1"/>
              </a:buClr>
              <a:buSzPts val="1800"/>
              <a:buNone/>
            </a:pPr>
            <a:r>
              <a:rPr lang="en-US" sz="1600"/>
              <a:t>May 2026</a:t>
            </a:r>
            <a:endParaRPr sz="1600"/>
          </a:p>
        </p:txBody>
      </p:sp>
      <p:cxnSp>
        <p:nvCxnSpPr>
          <p:cNvPr id="135" name="Google Shape;135;p29"/>
          <p:cNvCxnSpPr/>
          <p:nvPr/>
        </p:nvCxnSpPr>
        <p:spPr>
          <a:xfrm>
            <a:off x="380703" y="4088523"/>
            <a:ext cx="2198100" cy="0"/>
          </a:xfrm>
          <a:prstGeom prst="straightConnector1">
            <a:avLst/>
          </a:prstGeom>
          <a:noFill/>
          <a:ln cap="flat" cmpd="sng" w="38100">
            <a:solidFill>
              <a:schemeClr val="lt1"/>
            </a:solidFill>
            <a:prstDash val="solid"/>
            <a:miter lim="800000"/>
            <a:headEnd len="sm" w="sm" type="none"/>
            <a:tailEnd len="sm" w="sm" type="none"/>
          </a:ln>
        </p:spPr>
      </p:cxnSp>
      <p:pic>
        <p:nvPicPr>
          <p:cNvPr id="136" name="Google Shape;136;p29"/>
          <p:cNvPicPr preferRelativeResize="0"/>
          <p:nvPr/>
        </p:nvPicPr>
        <p:blipFill rotWithShape="1">
          <a:blip r:embed="rId3">
            <a:alphaModFix/>
          </a:blip>
          <a:srcRect b="0" l="0" r="0" t="0"/>
          <a:stretch/>
        </p:blipFill>
        <p:spPr>
          <a:xfrm>
            <a:off x="381000" y="1418186"/>
            <a:ext cx="3809700" cy="554350"/>
          </a:xfrm>
          <a:prstGeom prst="rect">
            <a:avLst/>
          </a:prstGeom>
          <a:noFill/>
          <a:ln>
            <a:noFill/>
          </a:ln>
        </p:spPr>
      </p:pic>
      <p:sp>
        <p:nvSpPr>
          <p:cNvPr id="137" name="Google Shape;137;p2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5647E"/>
        </a:solidFill>
      </p:bgPr>
    </p:bg>
    <p:spTree>
      <p:nvGrpSpPr>
        <p:cNvPr id="142" name="Shape 142"/>
        <p:cNvGrpSpPr/>
        <p:nvPr/>
      </p:nvGrpSpPr>
      <p:grpSpPr>
        <a:xfrm>
          <a:off x="0" y="0"/>
          <a:ext cx="0" cy="0"/>
          <a:chOff x="0" y="0"/>
          <a:chExt cx="0" cy="0"/>
        </a:xfrm>
      </p:grpSpPr>
      <p:sp>
        <p:nvSpPr>
          <p:cNvPr id="143" name="Google Shape;143;p30"/>
          <p:cNvSpPr/>
          <p:nvPr/>
        </p:nvSpPr>
        <p:spPr>
          <a:xfrm>
            <a:off x="0" y="0"/>
            <a:ext cx="12192000" cy="6856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12000"/>
              </a:lnSpc>
              <a:spcBef>
                <a:spcPts val="0"/>
              </a:spcBef>
              <a:spcAft>
                <a:spcPts val="0"/>
              </a:spcAft>
              <a:buClr>
                <a:srgbClr val="001970"/>
              </a:buClr>
              <a:buSzPts val="3750"/>
              <a:buFont typeface="Montserrat"/>
              <a:buNone/>
            </a:pPr>
            <a:r>
              <a:t/>
            </a:r>
            <a:endParaRPr b="0" i="0" sz="1400" u="none" cap="none" strike="noStrike">
              <a:solidFill>
                <a:srgbClr val="000000"/>
              </a:solidFill>
              <a:latin typeface="Arial"/>
              <a:ea typeface="Arial"/>
              <a:cs typeface="Arial"/>
              <a:sym typeface="Arial"/>
            </a:endParaRPr>
          </a:p>
        </p:txBody>
      </p:sp>
      <p:sp>
        <p:nvSpPr>
          <p:cNvPr id="144" name="Google Shape;144;p30"/>
          <p:cNvSpPr/>
          <p:nvPr/>
        </p:nvSpPr>
        <p:spPr>
          <a:xfrm>
            <a:off x="476125" y="1902225"/>
            <a:ext cx="3783600" cy="533400"/>
          </a:xfrm>
          <a:prstGeom prst="rect">
            <a:avLst/>
          </a:prstGeom>
          <a:noFill/>
          <a:ln>
            <a:noFill/>
          </a:ln>
        </p:spPr>
        <p:txBody>
          <a:bodyPr anchorCtr="0" anchor="t" bIns="0" lIns="0" spcFirstLastPara="1" rIns="0" wrap="square" tIns="0">
            <a:noAutofit/>
          </a:bodyPr>
          <a:lstStyle/>
          <a:p>
            <a:pPr indent="0" lvl="0" marL="0" marR="0" rtl="0" algn="l">
              <a:lnSpc>
                <a:spcPct val="112000"/>
              </a:lnSpc>
              <a:spcBef>
                <a:spcPts val="0"/>
              </a:spcBef>
              <a:spcAft>
                <a:spcPts val="0"/>
              </a:spcAft>
              <a:buClr>
                <a:srgbClr val="35647E"/>
              </a:buClr>
              <a:buSzPts val="1875"/>
              <a:buFont typeface="Montserrat"/>
              <a:buNone/>
            </a:pPr>
            <a:r>
              <a:rPr b="1" i="0" lang="en-US" sz="1875" u="none" cap="none" strike="noStrike">
                <a:solidFill>
                  <a:srgbClr val="35647E"/>
                </a:solidFill>
                <a:latin typeface="Trebuchet MS"/>
                <a:ea typeface="Trebuchet MS"/>
                <a:cs typeface="Trebuchet MS"/>
                <a:sym typeface="Trebuchet MS"/>
              </a:rPr>
              <a:t>Empower all to thrive in Colorado’s economy.</a:t>
            </a:r>
            <a:endParaRPr b="1" i="0" sz="1800" u="none" cap="none" strike="noStrike">
              <a:solidFill>
                <a:schemeClr val="dk1"/>
              </a:solidFill>
              <a:latin typeface="Trebuchet MS"/>
              <a:ea typeface="Trebuchet MS"/>
              <a:cs typeface="Trebuchet MS"/>
              <a:sym typeface="Trebuchet MS"/>
            </a:endParaRPr>
          </a:p>
        </p:txBody>
      </p:sp>
      <p:sp>
        <p:nvSpPr>
          <p:cNvPr id="145" name="Google Shape;145;p30"/>
          <p:cNvSpPr/>
          <p:nvPr/>
        </p:nvSpPr>
        <p:spPr>
          <a:xfrm>
            <a:off x="476131" y="2799783"/>
            <a:ext cx="3582300" cy="533400"/>
          </a:xfrm>
          <a:prstGeom prst="rect">
            <a:avLst/>
          </a:prstGeom>
          <a:noFill/>
          <a:ln>
            <a:noFill/>
          </a:ln>
        </p:spPr>
        <p:txBody>
          <a:bodyPr anchorCtr="0" anchor="t" bIns="0" lIns="0" spcFirstLastPara="1" rIns="0" wrap="square" tIns="0">
            <a:noAutofit/>
          </a:bodyPr>
          <a:lstStyle/>
          <a:p>
            <a:pPr indent="0" lvl="0" marL="0" marR="0" rtl="0" algn="l">
              <a:lnSpc>
                <a:spcPct val="112000"/>
              </a:lnSpc>
              <a:spcBef>
                <a:spcPts val="0"/>
              </a:spcBef>
              <a:spcAft>
                <a:spcPts val="0"/>
              </a:spcAft>
              <a:buClr>
                <a:srgbClr val="001970"/>
              </a:buClr>
              <a:buSzPts val="3750"/>
              <a:buFont typeface="Montserrat"/>
              <a:buNone/>
            </a:pPr>
            <a:r>
              <a:rPr b="0" i="0" lang="en-US" sz="3750" u="none" cap="none" strike="noStrike">
                <a:solidFill>
                  <a:srgbClr val="001970"/>
                </a:solidFill>
                <a:latin typeface="Montserrat ExtraBold"/>
                <a:ea typeface="Montserrat ExtraBold"/>
                <a:cs typeface="Montserrat ExtraBold"/>
                <a:sym typeface="Montserrat ExtraBold"/>
              </a:rPr>
              <a:t>Vision</a:t>
            </a:r>
            <a:endParaRPr b="0" i="0" sz="1800" u="none" cap="none" strike="noStrike">
              <a:solidFill>
                <a:schemeClr val="dk1"/>
              </a:solidFill>
              <a:latin typeface="Montserrat ExtraBold"/>
              <a:ea typeface="Montserrat ExtraBold"/>
              <a:cs typeface="Montserrat ExtraBold"/>
              <a:sym typeface="Montserrat ExtraBold"/>
            </a:endParaRPr>
          </a:p>
        </p:txBody>
      </p:sp>
      <p:sp>
        <p:nvSpPr>
          <p:cNvPr id="146" name="Google Shape;146;p30"/>
          <p:cNvSpPr/>
          <p:nvPr/>
        </p:nvSpPr>
        <p:spPr>
          <a:xfrm>
            <a:off x="476125" y="3468750"/>
            <a:ext cx="3783600" cy="2933100"/>
          </a:xfrm>
          <a:prstGeom prst="rect">
            <a:avLst/>
          </a:prstGeom>
          <a:noFill/>
          <a:ln>
            <a:noFill/>
          </a:ln>
        </p:spPr>
        <p:txBody>
          <a:bodyPr anchorCtr="0" anchor="t" bIns="0" lIns="0" spcFirstLastPara="1" rIns="0" wrap="square" tIns="0">
            <a:noAutofit/>
          </a:bodyPr>
          <a:lstStyle/>
          <a:p>
            <a:pPr indent="0" lvl="0" marL="0" marR="0" rtl="0" algn="l">
              <a:lnSpc>
                <a:spcPct val="112000"/>
              </a:lnSpc>
              <a:spcBef>
                <a:spcPts val="0"/>
              </a:spcBef>
              <a:spcAft>
                <a:spcPts val="0"/>
              </a:spcAft>
              <a:buClr>
                <a:srgbClr val="35647E"/>
              </a:buClr>
              <a:buSzPts val="1875"/>
              <a:buFont typeface="Montserrat"/>
              <a:buNone/>
            </a:pPr>
            <a:r>
              <a:rPr b="1" i="0" lang="en-US" sz="1900" u="none" cap="none" strike="noStrike">
                <a:solidFill>
                  <a:srgbClr val="35647E"/>
                </a:solidFill>
                <a:latin typeface="Trebuchet MS"/>
                <a:ea typeface="Trebuchet MS"/>
                <a:cs typeface="Trebuchet MS"/>
                <a:sym typeface="Trebuchet MS"/>
              </a:rPr>
              <a:t>We envision a future where our quality of life continually improves, great jobs &amp; affordable housing are readily available, economic mobility and resilience exist, environmental stewardship is valued by all and international visitors abound.</a:t>
            </a:r>
            <a:r>
              <a:rPr i="0" lang="en-US" sz="1900" u="none" cap="none" strike="noStrike">
                <a:solidFill>
                  <a:srgbClr val="35647E"/>
                </a:solidFill>
                <a:latin typeface="Trebuchet MS"/>
                <a:ea typeface="Trebuchet MS"/>
                <a:cs typeface="Trebuchet MS"/>
                <a:sym typeface="Trebuchet MS"/>
              </a:rPr>
              <a:t> </a:t>
            </a:r>
            <a:endParaRPr i="0" sz="1900" u="none" cap="none" strike="noStrike">
              <a:solidFill>
                <a:schemeClr val="dk1"/>
              </a:solidFill>
              <a:latin typeface="Trebuchet MS"/>
              <a:ea typeface="Trebuchet MS"/>
              <a:cs typeface="Trebuchet MS"/>
              <a:sym typeface="Trebuchet MS"/>
            </a:endParaRPr>
          </a:p>
        </p:txBody>
      </p:sp>
      <p:pic>
        <p:nvPicPr>
          <p:cNvPr descr="preencoded.png" id="147" name="Google Shape;147;p30"/>
          <p:cNvPicPr preferRelativeResize="0"/>
          <p:nvPr/>
        </p:nvPicPr>
        <p:blipFill rotWithShape="1">
          <a:blip r:embed="rId3">
            <a:alphaModFix/>
          </a:blip>
          <a:srcRect b="0" l="0" r="0" t="0"/>
          <a:stretch/>
        </p:blipFill>
        <p:spPr>
          <a:xfrm>
            <a:off x="142839" y="6547731"/>
            <a:ext cx="952263" cy="140977"/>
          </a:xfrm>
          <a:prstGeom prst="rect">
            <a:avLst/>
          </a:prstGeom>
          <a:noFill/>
          <a:ln>
            <a:noFill/>
          </a:ln>
        </p:spPr>
      </p:pic>
      <p:sp>
        <p:nvSpPr>
          <p:cNvPr id="148" name="Google Shape;148;p30"/>
          <p:cNvSpPr/>
          <p:nvPr/>
        </p:nvSpPr>
        <p:spPr>
          <a:xfrm>
            <a:off x="11865183" y="6520464"/>
            <a:ext cx="133200" cy="192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30"/>
          <p:cNvSpPr/>
          <p:nvPr/>
        </p:nvSpPr>
        <p:spPr>
          <a:xfrm>
            <a:off x="476194" y="411755"/>
            <a:ext cx="3582300" cy="533400"/>
          </a:xfrm>
          <a:prstGeom prst="rect">
            <a:avLst/>
          </a:prstGeom>
          <a:noFill/>
          <a:ln>
            <a:noFill/>
          </a:ln>
        </p:spPr>
        <p:txBody>
          <a:bodyPr anchorCtr="0" anchor="t" bIns="0" lIns="0" spcFirstLastPara="1" rIns="0" wrap="square" tIns="0">
            <a:noAutofit/>
          </a:bodyPr>
          <a:lstStyle/>
          <a:p>
            <a:pPr indent="0" lvl="0" marL="0" marR="0" rtl="0" algn="l">
              <a:lnSpc>
                <a:spcPct val="112000"/>
              </a:lnSpc>
              <a:spcBef>
                <a:spcPts val="0"/>
              </a:spcBef>
              <a:spcAft>
                <a:spcPts val="0"/>
              </a:spcAft>
              <a:buClr>
                <a:srgbClr val="001970"/>
              </a:buClr>
              <a:buSzPts val="3750"/>
              <a:buFont typeface="Montserrat"/>
              <a:buNone/>
            </a:pPr>
            <a:r>
              <a:rPr b="0" i="0" lang="en-US" sz="4250" u="none" cap="none" strike="noStrike">
                <a:solidFill>
                  <a:srgbClr val="001970"/>
                </a:solidFill>
                <a:latin typeface="Montserrat ExtraBold"/>
                <a:ea typeface="Montserrat ExtraBold"/>
                <a:cs typeface="Montserrat ExtraBold"/>
                <a:sym typeface="Montserrat ExtraBold"/>
              </a:rPr>
              <a:t>OEDIT Mission</a:t>
            </a:r>
            <a:endParaRPr b="0" i="0" sz="4450" u="none" cap="none" strike="noStrike">
              <a:solidFill>
                <a:schemeClr val="dk1"/>
              </a:solidFill>
              <a:latin typeface="Montserrat ExtraBold"/>
              <a:ea typeface="Montserrat ExtraBold"/>
              <a:cs typeface="Montserrat ExtraBold"/>
              <a:sym typeface="Montserrat ExtraBold"/>
            </a:endParaRPr>
          </a:p>
        </p:txBody>
      </p:sp>
      <p:sp>
        <p:nvSpPr>
          <p:cNvPr id="150" name="Google Shape;150;p30"/>
          <p:cNvSpPr txBox="1"/>
          <p:nvPr>
            <p:ph idx="12" type="sldNum"/>
          </p:nvPr>
        </p:nvSpPr>
        <p:spPr>
          <a:xfrm>
            <a:off x="11409045" y="6333134"/>
            <a:ext cx="731700" cy="5250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51" name="Google Shape;151;p30"/>
          <p:cNvSpPr/>
          <p:nvPr/>
        </p:nvSpPr>
        <p:spPr>
          <a:xfrm>
            <a:off x="5445925" y="923500"/>
            <a:ext cx="5051400" cy="534000"/>
          </a:xfrm>
          <a:prstGeom prst="rect">
            <a:avLst/>
          </a:prstGeom>
          <a:noFill/>
          <a:ln>
            <a:noFill/>
          </a:ln>
        </p:spPr>
        <p:txBody>
          <a:bodyPr anchorCtr="0" anchor="t" bIns="0" lIns="0" spcFirstLastPara="1" rIns="0" wrap="square" tIns="0">
            <a:noAutofit/>
          </a:bodyPr>
          <a:lstStyle/>
          <a:p>
            <a:pPr indent="0" lvl="0" marL="0" marR="0" rtl="0" algn="ctr">
              <a:lnSpc>
                <a:spcPct val="112000"/>
              </a:lnSpc>
              <a:spcBef>
                <a:spcPts val="0"/>
              </a:spcBef>
              <a:spcAft>
                <a:spcPts val="0"/>
              </a:spcAft>
              <a:buClr>
                <a:srgbClr val="001970"/>
              </a:buClr>
              <a:buSzPts val="3750"/>
              <a:buFont typeface="Montserrat"/>
              <a:buNone/>
            </a:pPr>
            <a:r>
              <a:rPr b="0" i="0" lang="en-US" sz="2550" u="none" cap="none" strike="noStrike">
                <a:solidFill>
                  <a:srgbClr val="001970"/>
                </a:solidFill>
                <a:latin typeface="Montserrat ExtraBold"/>
                <a:ea typeface="Montserrat ExtraBold"/>
                <a:cs typeface="Montserrat ExtraBold"/>
                <a:sym typeface="Montserrat ExtraBold"/>
              </a:rPr>
              <a:t>Organizational Chart</a:t>
            </a:r>
            <a:endParaRPr b="0" i="0" sz="2750" u="none" cap="none" strike="noStrike">
              <a:solidFill>
                <a:schemeClr val="dk1"/>
              </a:solidFill>
              <a:latin typeface="Montserrat ExtraBold"/>
              <a:ea typeface="Montserrat ExtraBold"/>
              <a:cs typeface="Montserrat ExtraBold"/>
              <a:sym typeface="Montserrat ExtraBold"/>
            </a:endParaRPr>
          </a:p>
        </p:txBody>
      </p:sp>
      <p:sp>
        <p:nvSpPr>
          <p:cNvPr id="152" name="Google Shape;152;p30"/>
          <p:cNvSpPr/>
          <p:nvPr/>
        </p:nvSpPr>
        <p:spPr>
          <a:xfrm>
            <a:off x="6031930" y="5799725"/>
            <a:ext cx="4831200" cy="533400"/>
          </a:xfrm>
          <a:prstGeom prst="rect">
            <a:avLst/>
          </a:prstGeom>
          <a:noFill/>
          <a:ln>
            <a:noFill/>
          </a:ln>
        </p:spPr>
        <p:txBody>
          <a:bodyPr anchorCtr="0" anchor="t" bIns="0" lIns="0" spcFirstLastPara="1" rIns="0" wrap="square" tIns="0">
            <a:noAutofit/>
          </a:bodyPr>
          <a:lstStyle/>
          <a:p>
            <a:pPr indent="0" lvl="0" marL="0" marR="0" rtl="0" algn="ctr">
              <a:lnSpc>
                <a:spcPct val="112000"/>
              </a:lnSpc>
              <a:spcBef>
                <a:spcPts val="0"/>
              </a:spcBef>
              <a:spcAft>
                <a:spcPts val="0"/>
              </a:spcAft>
              <a:buClr>
                <a:srgbClr val="35647E"/>
              </a:buClr>
              <a:buSzPts val="1875"/>
              <a:buFont typeface="Montserrat"/>
              <a:buNone/>
            </a:pPr>
            <a:r>
              <a:rPr b="1" lang="en-US" sz="2300" u="sng">
                <a:solidFill>
                  <a:schemeClr val="hlink"/>
                </a:solidFill>
                <a:latin typeface="Trebuchet MS"/>
                <a:ea typeface="Trebuchet MS"/>
                <a:cs typeface="Trebuchet MS"/>
                <a:sym typeface="Trebuchet MS"/>
                <a:hlinkClick r:id="rId4"/>
              </a:rPr>
              <a:t>OEDIT Programs &amp; Funding</a:t>
            </a:r>
            <a:endParaRPr b="1" i="0" sz="2300" u="none" cap="none" strike="noStrike">
              <a:solidFill>
                <a:schemeClr val="dk1"/>
              </a:solidFill>
              <a:latin typeface="Trebuchet MS"/>
              <a:ea typeface="Trebuchet MS"/>
              <a:cs typeface="Trebuchet MS"/>
              <a:sym typeface="Trebuchet MS"/>
            </a:endParaRPr>
          </a:p>
        </p:txBody>
      </p:sp>
      <p:pic>
        <p:nvPicPr>
          <p:cNvPr id="153" name="Google Shape;153;p30"/>
          <p:cNvPicPr preferRelativeResize="0"/>
          <p:nvPr/>
        </p:nvPicPr>
        <p:blipFill rotWithShape="1">
          <a:blip r:embed="rId5">
            <a:alphaModFix/>
          </a:blip>
          <a:srcRect b="0" l="0" r="0" t="0"/>
          <a:stretch/>
        </p:blipFill>
        <p:spPr>
          <a:xfrm>
            <a:off x="4259725" y="1295293"/>
            <a:ext cx="7856300" cy="3914156"/>
          </a:xfrm>
          <a:prstGeom prst="rect">
            <a:avLst/>
          </a:prstGeom>
          <a:noFill/>
          <a:ln>
            <a:noFill/>
          </a:ln>
        </p:spPr>
      </p:pic>
      <p:pic>
        <p:nvPicPr>
          <p:cNvPr id="154" name="Google Shape;154;p30" title="OEDIT Programs QR Code.png"/>
          <p:cNvPicPr preferRelativeResize="0"/>
          <p:nvPr/>
        </p:nvPicPr>
        <p:blipFill>
          <a:blip r:embed="rId6">
            <a:alphaModFix/>
          </a:blip>
          <a:stretch>
            <a:fillRect/>
          </a:stretch>
        </p:blipFill>
        <p:spPr>
          <a:xfrm>
            <a:off x="5208600" y="5327273"/>
            <a:ext cx="1224500" cy="1288925"/>
          </a:xfrm>
          <a:prstGeom prst="rect">
            <a:avLst/>
          </a:prstGeom>
          <a:solidFill>
            <a:srgbClr val="FFFFFF"/>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31"/>
          <p:cNvPicPr preferRelativeResize="0"/>
          <p:nvPr/>
        </p:nvPicPr>
        <p:blipFill rotWithShape="1">
          <a:blip r:embed="rId3">
            <a:alphaModFix/>
          </a:blip>
          <a:srcRect b="0" l="0" r="0" t="0"/>
          <a:stretch/>
        </p:blipFill>
        <p:spPr>
          <a:xfrm>
            <a:off x="-63275" y="-221875"/>
            <a:ext cx="12255275" cy="7080000"/>
          </a:xfrm>
          <a:prstGeom prst="rect">
            <a:avLst/>
          </a:prstGeom>
          <a:noFill/>
          <a:ln>
            <a:noFill/>
          </a:ln>
        </p:spPr>
      </p:pic>
      <p:sp>
        <p:nvSpPr>
          <p:cNvPr id="160" name="Google Shape;160;p31"/>
          <p:cNvSpPr/>
          <p:nvPr/>
        </p:nvSpPr>
        <p:spPr>
          <a:xfrm>
            <a:off x="-84875" y="-228600"/>
            <a:ext cx="12255300" cy="6501300"/>
          </a:xfrm>
          <a:prstGeom prst="rect">
            <a:avLst/>
          </a:prstGeom>
          <a:solidFill>
            <a:srgbClr val="FFFFFF">
              <a:alpha val="9216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161" name="Google Shape;161;p31"/>
          <p:cNvSpPr/>
          <p:nvPr/>
        </p:nvSpPr>
        <p:spPr>
          <a:xfrm>
            <a:off x="-84875" y="6217625"/>
            <a:ext cx="12276900" cy="640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2" name="Google Shape;162;p31"/>
          <p:cNvPicPr preferRelativeResize="0"/>
          <p:nvPr/>
        </p:nvPicPr>
        <p:blipFill rotWithShape="1">
          <a:blip r:embed="rId4">
            <a:alphaModFix/>
          </a:blip>
          <a:srcRect b="0" l="0" r="0" t="0"/>
          <a:stretch/>
        </p:blipFill>
        <p:spPr>
          <a:xfrm>
            <a:off x="297775" y="6331250"/>
            <a:ext cx="2963625" cy="447150"/>
          </a:xfrm>
          <a:prstGeom prst="rect">
            <a:avLst/>
          </a:prstGeom>
          <a:noFill/>
          <a:ln>
            <a:noFill/>
          </a:ln>
        </p:spPr>
      </p:pic>
      <p:sp>
        <p:nvSpPr>
          <p:cNvPr id="163" name="Google Shape;163;p31"/>
          <p:cNvSpPr txBox="1"/>
          <p:nvPr>
            <p:ph idx="4294967295" type="body"/>
          </p:nvPr>
        </p:nvSpPr>
        <p:spPr>
          <a:xfrm>
            <a:off x="0" y="1033650"/>
            <a:ext cx="5839800" cy="47907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Char char="•"/>
            </a:pPr>
            <a:r>
              <a:rPr lang="en-US" sz="2000"/>
              <a:t>S</a:t>
            </a:r>
            <a:r>
              <a:rPr lang="en-US" sz="1700"/>
              <a:t>upports Colorado’s rural communities, economic development offices, business support organizations, and small businesses by connecting them to relevant OEDIT, State, Federal &amp; p</a:t>
            </a:r>
            <a:r>
              <a:rPr lang="en-US" sz="1700"/>
              <a:t>hilanthropic</a:t>
            </a:r>
            <a:r>
              <a:rPr lang="en-US" sz="1700"/>
              <a:t> resources; and providing technical assistance, thought partnership, strategic planning</a:t>
            </a:r>
            <a:br>
              <a:rPr lang="en-US" sz="1700"/>
            </a:br>
            <a:endParaRPr sz="1700"/>
          </a:p>
          <a:p>
            <a:pPr indent="-336550" lvl="0" marL="457200" rtl="0" algn="l">
              <a:lnSpc>
                <a:spcPct val="115000"/>
              </a:lnSpc>
              <a:spcBef>
                <a:spcPts val="0"/>
              </a:spcBef>
              <a:spcAft>
                <a:spcPts val="0"/>
              </a:spcAft>
              <a:buSzPts val="1700"/>
              <a:buChar char="•"/>
            </a:pPr>
            <a:r>
              <a:rPr lang="en-US" sz="1700" u="sng">
                <a:solidFill>
                  <a:schemeClr val="hlink"/>
                </a:solidFill>
                <a:hlinkClick r:id="rId5"/>
              </a:rPr>
              <a:t>Rural Ready</a:t>
            </a:r>
            <a:r>
              <a:rPr lang="en-US" sz="1700"/>
              <a:t> &amp; </a:t>
            </a:r>
            <a:r>
              <a:rPr lang="en-US" sz="1700" u="sng">
                <a:solidFill>
                  <a:schemeClr val="hlink"/>
                </a:solidFill>
                <a:hlinkClick r:id="rId6"/>
              </a:rPr>
              <a:t>Rural Strategies Labs</a:t>
            </a:r>
            <a:br>
              <a:rPr lang="en-US" sz="1700"/>
            </a:br>
            <a:endParaRPr sz="1700"/>
          </a:p>
          <a:p>
            <a:pPr indent="-336550" lvl="0" marL="457200" rtl="0" algn="l">
              <a:lnSpc>
                <a:spcPct val="115000"/>
              </a:lnSpc>
              <a:spcBef>
                <a:spcPts val="0"/>
              </a:spcBef>
              <a:spcAft>
                <a:spcPts val="0"/>
              </a:spcAft>
              <a:buSzPts val="1700"/>
              <a:buChar char="•"/>
            </a:pPr>
            <a:r>
              <a:rPr lang="en-US" sz="1700" u="sng">
                <a:solidFill>
                  <a:schemeClr val="hlink"/>
                </a:solidFill>
                <a:hlinkClick r:id="rId7"/>
              </a:rPr>
              <a:t>Rural Exchange </a:t>
            </a:r>
            <a:br>
              <a:rPr lang="en-US" sz="1700"/>
            </a:br>
            <a:endParaRPr sz="1700"/>
          </a:p>
          <a:p>
            <a:pPr indent="-336550" lvl="0" marL="457200" rtl="0" algn="l">
              <a:lnSpc>
                <a:spcPct val="115000"/>
              </a:lnSpc>
              <a:spcBef>
                <a:spcPts val="0"/>
              </a:spcBef>
              <a:spcAft>
                <a:spcPts val="0"/>
              </a:spcAft>
              <a:buSzPts val="1700"/>
              <a:buChar char="•"/>
            </a:pPr>
            <a:r>
              <a:rPr lang="en-US" sz="1700" u="sng">
                <a:solidFill>
                  <a:schemeClr val="hlink"/>
                </a:solidFill>
                <a:hlinkClick r:id="rId8"/>
              </a:rPr>
              <a:t>Comprehensive Economic Development Strategy</a:t>
            </a:r>
            <a:r>
              <a:rPr lang="en-US" sz="1700"/>
              <a:t> (CEDS)</a:t>
            </a:r>
            <a:endParaRPr sz="1700"/>
          </a:p>
          <a:p>
            <a:pPr indent="0" lvl="0" marL="914400" rtl="0" algn="l">
              <a:lnSpc>
                <a:spcPct val="115000"/>
              </a:lnSpc>
              <a:spcBef>
                <a:spcPts val="0"/>
              </a:spcBef>
              <a:spcAft>
                <a:spcPts val="0"/>
              </a:spcAft>
              <a:buNone/>
            </a:pPr>
            <a:r>
              <a:t/>
            </a:r>
            <a:endParaRPr sz="1700"/>
          </a:p>
          <a:p>
            <a:pPr indent="0" lvl="0" marL="914400" rtl="0" algn="l">
              <a:lnSpc>
                <a:spcPct val="115000"/>
              </a:lnSpc>
              <a:spcBef>
                <a:spcPts val="0"/>
              </a:spcBef>
              <a:spcAft>
                <a:spcPts val="0"/>
              </a:spcAft>
              <a:buSzPts val="2800"/>
              <a:buNone/>
            </a:pPr>
            <a:r>
              <a:t/>
            </a:r>
            <a:endParaRPr sz="1700"/>
          </a:p>
          <a:p>
            <a:pPr indent="0" lvl="0" marL="0" rtl="0" algn="l">
              <a:lnSpc>
                <a:spcPct val="115000"/>
              </a:lnSpc>
              <a:spcBef>
                <a:spcPts val="0"/>
              </a:spcBef>
              <a:spcAft>
                <a:spcPts val="0"/>
              </a:spcAft>
              <a:buSzPts val="2800"/>
              <a:buNone/>
            </a:pPr>
            <a:r>
              <a:t/>
            </a:r>
            <a:endParaRPr sz="2000"/>
          </a:p>
          <a:p>
            <a:pPr indent="0" lvl="0" marL="457200" rtl="0" algn="l">
              <a:lnSpc>
                <a:spcPct val="115000"/>
              </a:lnSpc>
              <a:spcBef>
                <a:spcPts val="0"/>
              </a:spcBef>
              <a:spcAft>
                <a:spcPts val="0"/>
              </a:spcAft>
              <a:buSzPts val="2800"/>
              <a:buNone/>
            </a:pPr>
            <a:r>
              <a:t/>
            </a:r>
            <a:endParaRPr sz="2000"/>
          </a:p>
        </p:txBody>
      </p:sp>
      <p:sp>
        <p:nvSpPr>
          <p:cNvPr id="164" name="Google Shape;164;p31"/>
          <p:cNvSpPr txBox="1"/>
          <p:nvPr>
            <p:ph type="title"/>
          </p:nvPr>
        </p:nvSpPr>
        <p:spPr>
          <a:xfrm>
            <a:off x="423325" y="365125"/>
            <a:ext cx="11472300" cy="64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3600">
                <a:solidFill>
                  <a:srgbClr val="434343"/>
                </a:solidFill>
              </a:rPr>
              <a:t>Rural Opportunity Office</a:t>
            </a:r>
            <a:endParaRPr sz="3600">
              <a:solidFill>
                <a:srgbClr val="434343"/>
              </a:solidFill>
            </a:endParaRPr>
          </a:p>
        </p:txBody>
      </p:sp>
      <p:sp>
        <p:nvSpPr>
          <p:cNvPr id="165" name="Google Shape;165;p31"/>
          <p:cNvSpPr/>
          <p:nvPr/>
        </p:nvSpPr>
        <p:spPr>
          <a:xfrm>
            <a:off x="0" y="386525"/>
            <a:ext cx="345600" cy="497700"/>
          </a:xfrm>
          <a:prstGeom prst="round1Rect">
            <a:avLst>
              <a:gd fmla="val 16667" name="adj"/>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Trebuchet MS"/>
              <a:ea typeface="Trebuchet MS"/>
              <a:cs typeface="Trebuchet MS"/>
              <a:sym typeface="Trebuchet MS"/>
            </a:endParaRPr>
          </a:p>
        </p:txBody>
      </p:sp>
      <p:pic>
        <p:nvPicPr>
          <p:cNvPr id="166" name="Google Shape;166;p31" title="No numbers_April 1,2026 ROO_CO Region Map.png"/>
          <p:cNvPicPr preferRelativeResize="0"/>
          <p:nvPr>
            <p:ph idx="2" type="pic"/>
          </p:nvPr>
        </p:nvPicPr>
        <p:blipFill rotWithShape="1">
          <a:blip r:embed="rId9">
            <a:alphaModFix/>
          </a:blip>
          <a:srcRect b="787" l="0" r="0" t="778"/>
          <a:stretch/>
        </p:blipFill>
        <p:spPr>
          <a:xfrm>
            <a:off x="5710972" y="1105682"/>
            <a:ext cx="6396298" cy="4722202"/>
          </a:xfrm>
          <a:prstGeom prst="rect">
            <a:avLst/>
          </a:prstGeom>
          <a:noFill/>
          <a:ln>
            <a:noFill/>
          </a:ln>
        </p:spPr>
      </p:pic>
      <p:pic>
        <p:nvPicPr>
          <p:cNvPr id="167" name="Google Shape;167;p31" title="ROO QR Code_page-0001.jpg"/>
          <p:cNvPicPr preferRelativeResize="0"/>
          <p:nvPr/>
        </p:nvPicPr>
        <p:blipFill rotWithShape="1">
          <a:blip r:embed="rId10">
            <a:alphaModFix/>
          </a:blip>
          <a:srcRect b="30391" l="0" r="0" t="0"/>
          <a:stretch/>
        </p:blipFill>
        <p:spPr>
          <a:xfrm>
            <a:off x="4289775" y="4774922"/>
            <a:ext cx="1421199" cy="13989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32"/>
          <p:cNvPicPr preferRelativeResize="0"/>
          <p:nvPr/>
        </p:nvPicPr>
        <p:blipFill rotWithShape="1">
          <a:blip r:embed="rId3">
            <a:alphaModFix/>
          </a:blip>
          <a:srcRect b="0" l="0" r="0" t="0"/>
          <a:stretch/>
        </p:blipFill>
        <p:spPr>
          <a:xfrm>
            <a:off x="0" y="-5600"/>
            <a:ext cx="12191999" cy="6783999"/>
          </a:xfrm>
          <a:prstGeom prst="rect">
            <a:avLst/>
          </a:prstGeom>
          <a:noFill/>
          <a:ln>
            <a:noFill/>
          </a:ln>
        </p:spPr>
      </p:pic>
      <p:sp>
        <p:nvSpPr>
          <p:cNvPr id="173" name="Google Shape;173;p32"/>
          <p:cNvSpPr/>
          <p:nvPr/>
        </p:nvSpPr>
        <p:spPr>
          <a:xfrm>
            <a:off x="-84875" y="-228600"/>
            <a:ext cx="12255300" cy="6501300"/>
          </a:xfrm>
          <a:prstGeom prst="rect">
            <a:avLst/>
          </a:prstGeom>
          <a:solidFill>
            <a:srgbClr val="FFFFFF">
              <a:alpha val="9176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174" name="Google Shape;174;p32"/>
          <p:cNvSpPr/>
          <p:nvPr/>
        </p:nvSpPr>
        <p:spPr>
          <a:xfrm>
            <a:off x="0" y="6217625"/>
            <a:ext cx="12192000" cy="640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 name="Google Shape;175;p32"/>
          <p:cNvPicPr preferRelativeResize="0"/>
          <p:nvPr/>
        </p:nvPicPr>
        <p:blipFill rotWithShape="1">
          <a:blip r:embed="rId4">
            <a:alphaModFix/>
          </a:blip>
          <a:srcRect b="0" l="0" r="0" t="0"/>
          <a:stretch/>
        </p:blipFill>
        <p:spPr>
          <a:xfrm>
            <a:off x="297775" y="6331250"/>
            <a:ext cx="2963625" cy="447150"/>
          </a:xfrm>
          <a:prstGeom prst="rect">
            <a:avLst/>
          </a:prstGeom>
          <a:noFill/>
          <a:ln>
            <a:noFill/>
          </a:ln>
        </p:spPr>
      </p:pic>
      <p:sp>
        <p:nvSpPr>
          <p:cNvPr id="176" name="Google Shape;176;p32"/>
          <p:cNvSpPr txBox="1"/>
          <p:nvPr>
            <p:ph idx="4294967295" type="body"/>
          </p:nvPr>
        </p:nvSpPr>
        <p:spPr>
          <a:xfrm>
            <a:off x="423325" y="1028252"/>
            <a:ext cx="6188400" cy="4987800"/>
          </a:xfrm>
          <a:prstGeom prst="rect">
            <a:avLst/>
          </a:prstGeom>
          <a:noFill/>
          <a:ln>
            <a:noFill/>
          </a:ln>
        </p:spPr>
        <p:txBody>
          <a:bodyPr anchorCtr="0" anchor="t" bIns="45700" lIns="91425" spcFirstLastPara="1" rIns="91425" wrap="square" tIns="45700">
            <a:noAutofit/>
          </a:bodyPr>
          <a:lstStyle/>
          <a:p>
            <a:pPr indent="-336550" lvl="0" marL="457200" rtl="0" algn="l">
              <a:lnSpc>
                <a:spcPct val="150000"/>
              </a:lnSpc>
              <a:spcBef>
                <a:spcPts val="0"/>
              </a:spcBef>
              <a:spcAft>
                <a:spcPts val="0"/>
              </a:spcAft>
              <a:buSzPts val="1700"/>
              <a:buChar char="•"/>
            </a:pPr>
            <a:r>
              <a:rPr lang="en-US" sz="1700"/>
              <a:t>State adopted first-ever CEDS in 2025</a:t>
            </a:r>
            <a:endParaRPr sz="1700"/>
          </a:p>
          <a:p>
            <a:pPr indent="-336550" lvl="0" marL="457200" rtl="0" algn="l">
              <a:lnSpc>
                <a:spcPct val="150000"/>
              </a:lnSpc>
              <a:spcBef>
                <a:spcPts val="0"/>
              </a:spcBef>
              <a:spcAft>
                <a:spcPts val="0"/>
              </a:spcAft>
              <a:buSzPts val="1700"/>
              <a:buChar char="•"/>
            </a:pPr>
            <a:r>
              <a:rPr lang="en-US" sz="1700"/>
              <a:t>5 year strategic plan guiding programs &amp; investment</a:t>
            </a:r>
            <a:endParaRPr sz="1700"/>
          </a:p>
          <a:p>
            <a:pPr indent="-336550" lvl="0" marL="457200" rtl="0" algn="l">
              <a:lnSpc>
                <a:spcPct val="150000"/>
              </a:lnSpc>
              <a:spcBef>
                <a:spcPts val="0"/>
              </a:spcBef>
              <a:spcAft>
                <a:spcPts val="0"/>
              </a:spcAft>
              <a:buSzPts val="1700"/>
              <a:buChar char="•"/>
            </a:pPr>
            <a:r>
              <a:rPr lang="en-US" sz="1700"/>
              <a:t>Colorado’s CEDS is “gold standard” and utilizes the nesting </a:t>
            </a:r>
            <a:r>
              <a:rPr lang="en-US" sz="1700"/>
              <a:t>model</a:t>
            </a:r>
            <a:endParaRPr sz="1700"/>
          </a:p>
          <a:p>
            <a:pPr indent="-336550" lvl="0" marL="457200" rtl="0" algn="l">
              <a:lnSpc>
                <a:spcPct val="150000"/>
              </a:lnSpc>
              <a:spcBef>
                <a:spcPts val="0"/>
              </a:spcBef>
              <a:spcAft>
                <a:spcPts val="0"/>
              </a:spcAft>
              <a:buSzPts val="1700"/>
              <a:buChar char="•"/>
            </a:pPr>
            <a:r>
              <a:rPr lang="en-US" sz="1700"/>
              <a:t>Crafted from Colorado’s 2 Tribal Nations &amp; 14 EDDs regional CEDS</a:t>
            </a:r>
            <a:endParaRPr sz="1700"/>
          </a:p>
        </p:txBody>
      </p:sp>
      <p:sp>
        <p:nvSpPr>
          <p:cNvPr id="177" name="Google Shape;177;p32"/>
          <p:cNvSpPr txBox="1"/>
          <p:nvPr>
            <p:ph type="title"/>
          </p:nvPr>
        </p:nvSpPr>
        <p:spPr>
          <a:xfrm>
            <a:off x="423325" y="365125"/>
            <a:ext cx="11472300" cy="64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3600">
                <a:solidFill>
                  <a:srgbClr val="434343"/>
                </a:solidFill>
              </a:rPr>
              <a:t>Statewide CEDS</a:t>
            </a:r>
            <a:endParaRPr sz="3600">
              <a:solidFill>
                <a:srgbClr val="434343"/>
              </a:solidFill>
            </a:endParaRPr>
          </a:p>
        </p:txBody>
      </p:sp>
      <p:sp>
        <p:nvSpPr>
          <p:cNvPr id="178" name="Google Shape;178;p32"/>
          <p:cNvSpPr/>
          <p:nvPr/>
        </p:nvSpPr>
        <p:spPr>
          <a:xfrm>
            <a:off x="0" y="386525"/>
            <a:ext cx="345600" cy="497700"/>
          </a:xfrm>
          <a:prstGeom prst="round1Rect">
            <a:avLst>
              <a:gd fmla="val 16667" name="adj"/>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Trebuchet MS"/>
              <a:ea typeface="Trebuchet MS"/>
              <a:cs typeface="Trebuchet MS"/>
              <a:sym typeface="Trebuchet MS"/>
            </a:endParaRPr>
          </a:p>
        </p:txBody>
      </p:sp>
      <p:pic>
        <p:nvPicPr>
          <p:cNvPr id="179" name="Google Shape;179;p32" title="CEDS Cover.png"/>
          <p:cNvPicPr preferRelativeResize="0"/>
          <p:nvPr/>
        </p:nvPicPr>
        <p:blipFill>
          <a:blip r:embed="rId5">
            <a:alphaModFix/>
          </a:blip>
          <a:stretch>
            <a:fillRect/>
          </a:stretch>
        </p:blipFill>
        <p:spPr>
          <a:xfrm>
            <a:off x="7121725" y="365125"/>
            <a:ext cx="4773900" cy="5731825"/>
          </a:xfrm>
          <a:prstGeom prst="rect">
            <a:avLst/>
          </a:prstGeom>
          <a:solidFill>
            <a:srgbClr val="FFFFFF">
              <a:alpha val="91760"/>
            </a:srgbClr>
          </a:solidFill>
          <a:ln cap="flat" cmpd="sng" w="9525">
            <a:solidFill>
              <a:schemeClr val="lt1"/>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3"/>
          <p:cNvSpPr txBox="1"/>
          <p:nvPr>
            <p:ph type="title"/>
          </p:nvPr>
        </p:nvSpPr>
        <p:spPr>
          <a:xfrm>
            <a:off x="506277" y="20297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solidFill>
                  <a:schemeClr val="dk1"/>
                </a:solidFill>
              </a:rPr>
              <a:t>Strategic Themes</a:t>
            </a:r>
            <a:endParaRPr>
              <a:solidFill>
                <a:schemeClr val="dk1"/>
              </a:solidFill>
            </a:endParaRPr>
          </a:p>
        </p:txBody>
      </p:sp>
      <p:sp>
        <p:nvSpPr>
          <p:cNvPr id="185" name="Google Shape;185;p33"/>
          <p:cNvSpPr txBox="1"/>
          <p:nvPr/>
        </p:nvSpPr>
        <p:spPr>
          <a:xfrm>
            <a:off x="5246176" y="464132"/>
            <a:ext cx="63852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100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We reviewed the themes, goals and objectives in the Tribal &amp; regional CEDS, against OEDIT’s Wildly Important Goals (WIGs) to identify </a:t>
            </a:r>
            <a:r>
              <a:rPr b="1" i="0" lang="en-US" sz="1400" u="none" cap="none" strike="noStrike">
                <a:solidFill>
                  <a:schemeClr val="accent1"/>
                </a:solidFill>
                <a:latin typeface="Arial"/>
                <a:ea typeface="Arial"/>
                <a:cs typeface="Arial"/>
                <a:sym typeface="Arial"/>
              </a:rPr>
              <a:t>five strategic themes for the Statewide CEDS</a:t>
            </a:r>
            <a:r>
              <a:rPr b="1"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86" name="Google Shape;186;p33"/>
          <p:cNvSpPr txBox="1"/>
          <p:nvPr/>
        </p:nvSpPr>
        <p:spPr>
          <a:xfrm>
            <a:off x="506277" y="2521067"/>
            <a:ext cx="2149200" cy="10014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Includes attainable housing (to fit every budget), ensuring housing for workforce attraction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Housing noted as a goal in some capacity across all regional CEDS</a:t>
            </a:r>
            <a:endParaRPr b="0" i="0" sz="1400" u="none" cap="none" strike="noStrike">
              <a:solidFill>
                <a:srgbClr val="000000"/>
              </a:solidFill>
              <a:latin typeface="Arial"/>
              <a:ea typeface="Arial"/>
              <a:cs typeface="Arial"/>
              <a:sym typeface="Arial"/>
            </a:endParaRPr>
          </a:p>
        </p:txBody>
      </p:sp>
      <p:sp>
        <p:nvSpPr>
          <p:cNvPr id="187" name="Google Shape;187;p33"/>
          <p:cNvSpPr txBox="1"/>
          <p:nvPr/>
        </p:nvSpPr>
        <p:spPr>
          <a:xfrm>
            <a:off x="2802251" y="2521067"/>
            <a:ext cx="2149200" cy="10014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Includes small business development, access to capital, education and training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Workforce and jobs were noted across all regional CEDS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Includes highlights of programs like Opportunity Now</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EDA requires workforce development to be included in the CEDS</a:t>
            </a:r>
            <a:endParaRPr b="0" i="0" sz="1400" u="none" cap="none" strike="noStrike">
              <a:solidFill>
                <a:srgbClr val="000000"/>
              </a:solidFill>
              <a:latin typeface="Arial"/>
              <a:ea typeface="Arial"/>
              <a:cs typeface="Arial"/>
              <a:sym typeface="Arial"/>
            </a:endParaRPr>
          </a:p>
          <a:p>
            <a:pPr indent="-209550" lvl="0" marL="285750" marR="0" rtl="0" algn="l">
              <a:lnSpc>
                <a:spcPct val="100000"/>
              </a:lnSpc>
              <a:spcBef>
                <a:spcPts val="60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88" name="Google Shape;188;p33"/>
          <p:cNvSpPr txBox="1"/>
          <p:nvPr/>
        </p:nvSpPr>
        <p:spPr>
          <a:xfrm>
            <a:off x="5077719" y="2521065"/>
            <a:ext cx="2149200" cy="10014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OEDIT WIG notes a focus on Advanced Industries development, however regions are also targeting strategic industries beyond “Advanced Industries”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Expanding industry focus allows us to incorporate regional strategic industries as well</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Many regional CEDS note a focus on developing target industries</a:t>
            </a:r>
            <a:endParaRPr b="0" i="0" sz="1400" u="none" cap="none" strike="noStrike">
              <a:solidFill>
                <a:srgbClr val="000000"/>
              </a:solidFill>
              <a:latin typeface="Arial"/>
              <a:ea typeface="Arial"/>
              <a:cs typeface="Arial"/>
              <a:sym typeface="Arial"/>
            </a:endParaRPr>
          </a:p>
        </p:txBody>
      </p:sp>
      <p:sp>
        <p:nvSpPr>
          <p:cNvPr id="189" name="Google Shape;189;p33"/>
          <p:cNvSpPr txBox="1"/>
          <p:nvPr/>
        </p:nvSpPr>
        <p:spPr>
          <a:xfrm>
            <a:off x="7353188" y="2521065"/>
            <a:ext cx="2149200" cy="10014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Includes vibrant towns/downtown revitalization, cultural sites, outdoor recreation, climate resilience, land management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Elements of this theme are broadly noted across many regional CEDS</a:t>
            </a:r>
            <a:endParaRPr b="0" i="0" sz="1400" u="none" cap="none" strike="noStrike">
              <a:solidFill>
                <a:srgbClr val="000000"/>
              </a:solidFill>
              <a:latin typeface="Arial"/>
              <a:ea typeface="Arial"/>
              <a:cs typeface="Arial"/>
              <a:sym typeface="Arial"/>
            </a:endParaRPr>
          </a:p>
        </p:txBody>
      </p:sp>
      <p:sp>
        <p:nvSpPr>
          <p:cNvPr id="190" name="Google Shape;190;p33"/>
          <p:cNvSpPr txBox="1"/>
          <p:nvPr/>
        </p:nvSpPr>
        <p:spPr>
          <a:xfrm>
            <a:off x="9649151" y="2521070"/>
            <a:ext cx="1938000" cy="4881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Includes transportation/transit, broadband, electrical, roads, water/utilities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60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Also includes community/ foundational support, e.g., childcare, healthcare, mental health, etc.</a:t>
            </a:r>
            <a:endParaRPr b="0" i="0" sz="1400" u="none" cap="none" strike="noStrike">
              <a:solidFill>
                <a:schemeClr val="dk1"/>
              </a:solidFill>
              <a:latin typeface="Arial"/>
              <a:ea typeface="Arial"/>
              <a:cs typeface="Arial"/>
              <a:sym typeface="Arial"/>
            </a:endParaRPr>
          </a:p>
          <a:p>
            <a:pPr indent="-285750" lvl="0" marL="285750" marR="0" rtl="0" algn="l">
              <a:lnSpc>
                <a:spcPct val="100000"/>
              </a:lnSpc>
              <a:spcBef>
                <a:spcPts val="600"/>
              </a:spcBef>
              <a:spcAft>
                <a:spcPts val="0"/>
              </a:spcAft>
              <a:buClr>
                <a:srgbClr val="000000"/>
              </a:buClr>
              <a:buSzPts val="1200"/>
              <a:buFont typeface="Arial"/>
              <a:buChar char="•"/>
            </a:pPr>
            <a:r>
              <a:rPr b="0" i="0" lang="en-US" sz="1200" u="none" cap="none" strike="noStrike">
                <a:solidFill>
                  <a:srgbClr val="000000"/>
                </a:solidFill>
                <a:latin typeface="Arial"/>
                <a:ea typeface="Arial"/>
                <a:cs typeface="Arial"/>
                <a:sym typeface="Arial"/>
              </a:rPr>
              <a:t>Elements of this theme are noted across almost all regional CEDS</a:t>
            </a:r>
            <a:endParaRPr b="0" i="0" sz="1400" u="none" cap="none" strike="noStrike">
              <a:solidFill>
                <a:srgbClr val="000000"/>
              </a:solidFill>
              <a:latin typeface="Arial"/>
              <a:ea typeface="Arial"/>
              <a:cs typeface="Arial"/>
              <a:sym typeface="Arial"/>
            </a:endParaRPr>
          </a:p>
        </p:txBody>
      </p:sp>
      <p:sp>
        <p:nvSpPr>
          <p:cNvPr id="191" name="Google Shape;191;p33"/>
          <p:cNvSpPr/>
          <p:nvPr/>
        </p:nvSpPr>
        <p:spPr>
          <a:xfrm>
            <a:off x="519947" y="1833482"/>
            <a:ext cx="2149200" cy="594600"/>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Housing</a:t>
            </a:r>
            <a:endParaRPr b="0" i="0" sz="1400" u="none" cap="none" strike="noStrike">
              <a:solidFill>
                <a:srgbClr val="000000"/>
              </a:solidFill>
              <a:latin typeface="Arial"/>
              <a:ea typeface="Arial"/>
              <a:cs typeface="Arial"/>
              <a:sym typeface="Arial"/>
            </a:endParaRPr>
          </a:p>
        </p:txBody>
      </p:sp>
      <p:sp>
        <p:nvSpPr>
          <p:cNvPr id="192" name="Google Shape;192;p33"/>
          <p:cNvSpPr/>
          <p:nvPr/>
        </p:nvSpPr>
        <p:spPr>
          <a:xfrm>
            <a:off x="2802251" y="1833482"/>
            <a:ext cx="2149200" cy="594600"/>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Job Creation + Business Development</a:t>
            </a:r>
            <a:endParaRPr b="0" i="0" sz="1400" u="none" cap="none" strike="noStrike">
              <a:solidFill>
                <a:srgbClr val="000000"/>
              </a:solidFill>
              <a:latin typeface="Arial"/>
              <a:ea typeface="Arial"/>
              <a:cs typeface="Arial"/>
              <a:sym typeface="Arial"/>
            </a:endParaRPr>
          </a:p>
        </p:txBody>
      </p:sp>
      <p:sp>
        <p:nvSpPr>
          <p:cNvPr id="193" name="Google Shape;193;p33"/>
          <p:cNvSpPr/>
          <p:nvPr/>
        </p:nvSpPr>
        <p:spPr>
          <a:xfrm>
            <a:off x="5084555" y="1833480"/>
            <a:ext cx="2149200" cy="594600"/>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Growing Strategic Industries</a:t>
            </a:r>
            <a:endParaRPr b="0" i="0" sz="1400" u="none" cap="none" strike="noStrike">
              <a:solidFill>
                <a:srgbClr val="000000"/>
              </a:solidFill>
              <a:latin typeface="Arial"/>
              <a:ea typeface="Arial"/>
              <a:cs typeface="Arial"/>
              <a:sym typeface="Arial"/>
            </a:endParaRPr>
          </a:p>
        </p:txBody>
      </p:sp>
      <p:sp>
        <p:nvSpPr>
          <p:cNvPr id="194" name="Google Shape;194;p33"/>
          <p:cNvSpPr/>
          <p:nvPr/>
        </p:nvSpPr>
        <p:spPr>
          <a:xfrm>
            <a:off x="7366858" y="1833479"/>
            <a:ext cx="2149200" cy="594600"/>
          </a:xfrm>
          <a:prstGeom prst="roundRect">
            <a:avLst>
              <a:gd fmla="val 16667" name="adj"/>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Tourism + </a:t>
            </a:r>
            <a:br>
              <a:rPr b="1" i="0" lang="en-US" sz="1200" u="none" cap="none" strike="noStrike">
                <a:solidFill>
                  <a:schemeClr val="lt1"/>
                </a:solidFill>
                <a:latin typeface="Arial"/>
                <a:ea typeface="Arial"/>
                <a:cs typeface="Arial"/>
                <a:sym typeface="Arial"/>
              </a:rPr>
            </a:br>
            <a:r>
              <a:rPr b="1" i="0" lang="en-US" sz="1200" u="none" cap="none" strike="noStrike">
                <a:solidFill>
                  <a:schemeClr val="lt1"/>
                </a:solidFill>
                <a:latin typeface="Arial"/>
                <a:ea typeface="Arial"/>
                <a:cs typeface="Arial"/>
                <a:sym typeface="Arial"/>
              </a:rPr>
              <a:t>Quality of Life</a:t>
            </a:r>
            <a:endParaRPr b="0" i="0" sz="1400" u="none" cap="none" strike="noStrike">
              <a:solidFill>
                <a:srgbClr val="000000"/>
              </a:solidFill>
              <a:latin typeface="Arial"/>
              <a:ea typeface="Arial"/>
              <a:cs typeface="Arial"/>
              <a:sym typeface="Arial"/>
            </a:endParaRPr>
          </a:p>
        </p:txBody>
      </p:sp>
      <p:sp>
        <p:nvSpPr>
          <p:cNvPr id="195" name="Google Shape;195;p33"/>
          <p:cNvSpPr/>
          <p:nvPr/>
        </p:nvSpPr>
        <p:spPr>
          <a:xfrm>
            <a:off x="9649162" y="1833477"/>
            <a:ext cx="2149200" cy="594600"/>
          </a:xfrm>
          <a:prstGeom prst="roundRect">
            <a:avLst>
              <a:gd fmla="val 16667" name="adj"/>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Arial"/>
                <a:ea typeface="Arial"/>
                <a:cs typeface="Arial"/>
                <a:sym typeface="Arial"/>
              </a:rPr>
              <a:t>Community Infrastructure + Resources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34"/>
          <p:cNvPicPr preferRelativeResize="0"/>
          <p:nvPr/>
        </p:nvPicPr>
        <p:blipFill rotWithShape="1">
          <a:blip r:embed="rId3">
            <a:alphaModFix/>
          </a:blip>
          <a:srcRect b="0" l="0" r="0" t="0"/>
          <a:stretch/>
        </p:blipFill>
        <p:spPr>
          <a:xfrm>
            <a:off x="617350" y="326750"/>
            <a:ext cx="11315700" cy="6334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5"/>
          <p:cNvPicPr preferRelativeResize="0"/>
          <p:nvPr/>
        </p:nvPicPr>
        <p:blipFill rotWithShape="1">
          <a:blip r:embed="rId3">
            <a:alphaModFix/>
          </a:blip>
          <a:srcRect b="0" l="0" r="0" t="0"/>
          <a:stretch/>
        </p:blipFill>
        <p:spPr>
          <a:xfrm>
            <a:off x="0" y="-5600"/>
            <a:ext cx="12191999" cy="6783999"/>
          </a:xfrm>
          <a:prstGeom prst="rect">
            <a:avLst/>
          </a:prstGeom>
          <a:noFill/>
          <a:ln>
            <a:noFill/>
          </a:ln>
        </p:spPr>
      </p:pic>
      <p:sp>
        <p:nvSpPr>
          <p:cNvPr id="206" name="Google Shape;206;p35"/>
          <p:cNvSpPr/>
          <p:nvPr/>
        </p:nvSpPr>
        <p:spPr>
          <a:xfrm>
            <a:off x="-84875" y="-228600"/>
            <a:ext cx="12255300" cy="6501300"/>
          </a:xfrm>
          <a:prstGeom prst="rect">
            <a:avLst/>
          </a:prstGeom>
          <a:solidFill>
            <a:srgbClr val="FFFFFF">
              <a:alpha val="9176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207" name="Google Shape;207;p35"/>
          <p:cNvSpPr/>
          <p:nvPr/>
        </p:nvSpPr>
        <p:spPr>
          <a:xfrm>
            <a:off x="0" y="6217625"/>
            <a:ext cx="12192000" cy="640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8" name="Google Shape;208;p35"/>
          <p:cNvPicPr preferRelativeResize="0"/>
          <p:nvPr/>
        </p:nvPicPr>
        <p:blipFill rotWithShape="1">
          <a:blip r:embed="rId4">
            <a:alphaModFix/>
          </a:blip>
          <a:srcRect b="0" l="0" r="0" t="0"/>
          <a:stretch/>
        </p:blipFill>
        <p:spPr>
          <a:xfrm>
            <a:off x="297775" y="6331250"/>
            <a:ext cx="2963625" cy="447150"/>
          </a:xfrm>
          <a:prstGeom prst="rect">
            <a:avLst/>
          </a:prstGeom>
          <a:noFill/>
          <a:ln>
            <a:noFill/>
          </a:ln>
        </p:spPr>
      </p:pic>
      <p:sp>
        <p:nvSpPr>
          <p:cNvPr id="209" name="Google Shape;209;p35"/>
          <p:cNvSpPr txBox="1"/>
          <p:nvPr>
            <p:ph idx="4294967295" type="body"/>
          </p:nvPr>
        </p:nvSpPr>
        <p:spPr>
          <a:xfrm>
            <a:off x="345600" y="1028250"/>
            <a:ext cx="5002500" cy="4987800"/>
          </a:xfrm>
          <a:prstGeom prst="rect">
            <a:avLst/>
          </a:prstGeom>
          <a:noFill/>
          <a:ln>
            <a:noFill/>
          </a:ln>
        </p:spPr>
        <p:txBody>
          <a:bodyPr anchorCtr="0" anchor="t" bIns="45700" lIns="91425" spcFirstLastPara="1" rIns="91425" wrap="square" tIns="45700">
            <a:noAutofit/>
          </a:bodyPr>
          <a:lstStyle/>
          <a:p>
            <a:pPr indent="-336550" lvl="0" marL="457200" rtl="0" algn="l">
              <a:lnSpc>
                <a:spcPct val="150000"/>
              </a:lnSpc>
              <a:spcBef>
                <a:spcPts val="0"/>
              </a:spcBef>
              <a:spcAft>
                <a:spcPts val="0"/>
              </a:spcAft>
              <a:buSzPts val="1700"/>
              <a:buChar char="•"/>
            </a:pPr>
            <a:r>
              <a:rPr b="1" lang="en-US" sz="1700"/>
              <a:t>Regional CEDS</a:t>
            </a:r>
            <a:endParaRPr b="1" sz="1700"/>
          </a:p>
          <a:p>
            <a:pPr indent="-336550" lvl="1" marL="914400" rtl="0" algn="l">
              <a:lnSpc>
                <a:spcPct val="150000"/>
              </a:lnSpc>
              <a:spcBef>
                <a:spcPts val="0"/>
              </a:spcBef>
              <a:spcAft>
                <a:spcPts val="0"/>
              </a:spcAft>
              <a:buSzPts val="1700"/>
              <a:buChar char="•"/>
            </a:pPr>
            <a:r>
              <a:rPr lang="en-US" sz="1700"/>
              <a:t>Unlocks EDA, USDA Rural</a:t>
            </a:r>
            <a:br>
              <a:rPr lang="en-US" sz="1700"/>
            </a:br>
            <a:r>
              <a:rPr lang="en-US" sz="1700"/>
              <a:t>Development &amp; SBA funds</a:t>
            </a:r>
            <a:endParaRPr sz="1700"/>
          </a:p>
          <a:p>
            <a:pPr indent="-336550" lvl="1" marL="914400" rtl="0" algn="l">
              <a:lnSpc>
                <a:spcPct val="150000"/>
              </a:lnSpc>
              <a:spcBef>
                <a:spcPts val="0"/>
              </a:spcBef>
              <a:spcAft>
                <a:spcPts val="0"/>
              </a:spcAft>
              <a:buSzPts val="1700"/>
              <a:buChar char="•"/>
            </a:pPr>
            <a:r>
              <a:rPr lang="en-US" sz="1700"/>
              <a:t>Guides regional priorities, goals &amp; investments</a:t>
            </a:r>
            <a:endParaRPr sz="1700"/>
          </a:p>
          <a:p>
            <a:pPr indent="-336550" lvl="1" marL="914400" rtl="0" algn="l">
              <a:lnSpc>
                <a:spcPct val="150000"/>
              </a:lnSpc>
              <a:spcBef>
                <a:spcPts val="0"/>
              </a:spcBef>
              <a:spcAft>
                <a:spcPts val="0"/>
              </a:spcAft>
              <a:buSzPts val="1700"/>
              <a:buChar char="•"/>
            </a:pPr>
            <a:r>
              <a:rPr lang="en-US" sz="1700" u="sng">
                <a:solidFill>
                  <a:schemeClr val="hlink"/>
                </a:solidFill>
                <a:hlinkClick r:id="rId5"/>
              </a:rPr>
              <a:t>NWCOG CEDS 2021</a:t>
            </a:r>
            <a:br>
              <a:rPr lang="en-US" sz="1700"/>
            </a:br>
            <a:endParaRPr sz="1700"/>
          </a:p>
          <a:p>
            <a:pPr indent="-336550" lvl="0" marL="457200" rtl="0" algn="l">
              <a:lnSpc>
                <a:spcPct val="150000"/>
              </a:lnSpc>
              <a:spcBef>
                <a:spcPts val="0"/>
              </a:spcBef>
              <a:spcAft>
                <a:spcPts val="0"/>
              </a:spcAft>
              <a:buSzPts val="1700"/>
              <a:buChar char="•"/>
            </a:pPr>
            <a:r>
              <a:rPr b="1" lang="en-US" sz="1700"/>
              <a:t>Where We Are Now</a:t>
            </a:r>
            <a:endParaRPr b="1" sz="1700"/>
          </a:p>
          <a:p>
            <a:pPr indent="-336550" lvl="1" marL="914400" rtl="0" algn="l">
              <a:lnSpc>
                <a:spcPct val="150000"/>
              </a:lnSpc>
              <a:spcBef>
                <a:spcPts val="0"/>
              </a:spcBef>
              <a:spcAft>
                <a:spcPts val="0"/>
              </a:spcAft>
              <a:buSzPts val="1700"/>
              <a:buChar char="•"/>
            </a:pPr>
            <a:r>
              <a:rPr lang="en-US" sz="1700"/>
              <a:t>Implementation/data collection phase</a:t>
            </a:r>
            <a:endParaRPr sz="1700"/>
          </a:p>
          <a:p>
            <a:pPr indent="-336550" lvl="1" marL="914400" rtl="0" algn="l">
              <a:lnSpc>
                <a:spcPct val="150000"/>
              </a:lnSpc>
              <a:spcBef>
                <a:spcPts val="0"/>
              </a:spcBef>
              <a:spcAft>
                <a:spcPts val="0"/>
              </a:spcAft>
              <a:buSzPts val="1700"/>
              <a:buChar char="•"/>
            </a:pPr>
            <a:r>
              <a:rPr lang="en-US" sz="1700"/>
              <a:t>Sharing with Leg; State Agencies</a:t>
            </a:r>
            <a:endParaRPr sz="1700"/>
          </a:p>
          <a:p>
            <a:pPr indent="-336550" lvl="1" marL="914400" rtl="0" algn="l">
              <a:lnSpc>
                <a:spcPct val="150000"/>
              </a:lnSpc>
              <a:spcBef>
                <a:spcPts val="0"/>
              </a:spcBef>
              <a:spcAft>
                <a:spcPts val="0"/>
              </a:spcAft>
              <a:buSzPts val="1700"/>
              <a:buChar char="•"/>
            </a:pPr>
            <a:r>
              <a:rPr lang="en-US" sz="1700"/>
              <a:t>Regional Support &amp; Listening</a:t>
            </a:r>
            <a:endParaRPr sz="1700"/>
          </a:p>
        </p:txBody>
      </p:sp>
      <p:sp>
        <p:nvSpPr>
          <p:cNvPr id="210" name="Google Shape;210;p35"/>
          <p:cNvSpPr txBox="1"/>
          <p:nvPr>
            <p:ph type="title"/>
          </p:nvPr>
        </p:nvSpPr>
        <p:spPr>
          <a:xfrm>
            <a:off x="423325" y="365125"/>
            <a:ext cx="11472300" cy="640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00"/>
              <a:buNone/>
            </a:pPr>
            <a:r>
              <a:rPr lang="en-US" sz="3600">
                <a:solidFill>
                  <a:srgbClr val="434343"/>
                </a:solidFill>
              </a:rPr>
              <a:t>Regional CEDS</a:t>
            </a:r>
            <a:endParaRPr sz="3600">
              <a:solidFill>
                <a:srgbClr val="434343"/>
              </a:solidFill>
            </a:endParaRPr>
          </a:p>
        </p:txBody>
      </p:sp>
      <p:sp>
        <p:nvSpPr>
          <p:cNvPr id="211" name="Google Shape;211;p35"/>
          <p:cNvSpPr/>
          <p:nvPr/>
        </p:nvSpPr>
        <p:spPr>
          <a:xfrm>
            <a:off x="0" y="386525"/>
            <a:ext cx="345600" cy="497700"/>
          </a:xfrm>
          <a:prstGeom prst="round1Rect">
            <a:avLst>
              <a:gd fmla="val 16667" name="adj"/>
            </a:avLst>
          </a:prstGeom>
          <a:solidFill>
            <a:schemeClr val="dk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Trebuchet MS"/>
              <a:ea typeface="Trebuchet MS"/>
              <a:cs typeface="Trebuchet MS"/>
              <a:sym typeface="Trebuchet MS"/>
            </a:endParaRPr>
          </a:p>
        </p:txBody>
      </p:sp>
      <p:pic>
        <p:nvPicPr>
          <p:cNvPr id="212" name="Google Shape;212;p35" title="NWCOG CEDS Cover.png"/>
          <p:cNvPicPr preferRelativeResize="0"/>
          <p:nvPr/>
        </p:nvPicPr>
        <p:blipFill>
          <a:blip r:embed="rId6">
            <a:alphaModFix/>
          </a:blip>
          <a:stretch>
            <a:fillRect/>
          </a:stretch>
        </p:blipFill>
        <p:spPr>
          <a:xfrm>
            <a:off x="5573875" y="1228625"/>
            <a:ext cx="6321751" cy="3586850"/>
          </a:xfrm>
          <a:prstGeom prst="rect">
            <a:avLst/>
          </a:prstGeom>
          <a:solidFill>
            <a:srgbClr val="FFFFFF">
              <a:alpha val="91760"/>
            </a:srgbClr>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16" name="Shape 216"/>
        <p:cNvGrpSpPr/>
        <p:nvPr/>
      </p:nvGrpSpPr>
      <p:grpSpPr>
        <a:xfrm>
          <a:off x="0" y="0"/>
          <a:ext cx="0" cy="0"/>
          <a:chOff x="0" y="0"/>
          <a:chExt cx="0" cy="0"/>
        </a:xfrm>
      </p:grpSpPr>
      <p:sp>
        <p:nvSpPr>
          <p:cNvPr id="217" name="Google Shape;217;p36"/>
          <p:cNvSpPr txBox="1"/>
          <p:nvPr>
            <p:ph type="title"/>
          </p:nvPr>
        </p:nvSpPr>
        <p:spPr>
          <a:xfrm>
            <a:off x="5990100" y="100"/>
            <a:ext cx="3846000" cy="8622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1800"/>
              <a:buNone/>
            </a:pPr>
            <a:r>
              <a:rPr lang="en-US"/>
              <a:t>Thank You!</a:t>
            </a:r>
            <a:endParaRPr/>
          </a:p>
        </p:txBody>
      </p:sp>
      <p:pic>
        <p:nvPicPr>
          <p:cNvPr id="218" name="Google Shape;218;p36"/>
          <p:cNvPicPr preferRelativeResize="0"/>
          <p:nvPr>
            <p:ph idx="2" type="pic"/>
          </p:nvPr>
        </p:nvPicPr>
        <p:blipFill rotWithShape="1">
          <a:blip r:embed="rId3">
            <a:alphaModFix/>
          </a:blip>
          <a:srcRect b="0" l="20869" r="20869" t="0"/>
          <a:stretch/>
        </p:blipFill>
        <p:spPr>
          <a:xfrm>
            <a:off x="0" y="100"/>
            <a:ext cx="5990098" cy="6858000"/>
          </a:xfrm>
          <a:prstGeom prst="rect">
            <a:avLst/>
          </a:prstGeom>
          <a:noFill/>
          <a:ln>
            <a:noFill/>
          </a:ln>
        </p:spPr>
      </p:pic>
      <p:pic>
        <p:nvPicPr>
          <p:cNvPr id="219" name="Google Shape;219;p36"/>
          <p:cNvPicPr preferRelativeResize="0"/>
          <p:nvPr/>
        </p:nvPicPr>
        <p:blipFill>
          <a:blip r:embed="rId4">
            <a:alphaModFix/>
          </a:blip>
          <a:stretch>
            <a:fillRect/>
          </a:stretch>
        </p:blipFill>
        <p:spPr>
          <a:xfrm>
            <a:off x="9689275" y="1006025"/>
            <a:ext cx="2351099" cy="2351099"/>
          </a:xfrm>
          <a:prstGeom prst="rect">
            <a:avLst/>
          </a:prstGeom>
          <a:noFill/>
          <a:ln>
            <a:noFill/>
          </a:ln>
        </p:spPr>
      </p:pic>
      <p:sp>
        <p:nvSpPr>
          <p:cNvPr id="220" name="Google Shape;220;p36"/>
          <p:cNvSpPr txBox="1"/>
          <p:nvPr/>
        </p:nvSpPr>
        <p:spPr>
          <a:xfrm>
            <a:off x="6185450" y="1006025"/>
            <a:ext cx="3410400" cy="235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chemeClr val="lt1"/>
                </a:solidFill>
                <a:latin typeface="Trebuchet MS"/>
                <a:ea typeface="Trebuchet MS"/>
                <a:cs typeface="Trebuchet MS"/>
                <a:sym typeface="Trebuchet MS"/>
              </a:rPr>
              <a:t>Kami Collins</a:t>
            </a:r>
            <a:endParaRPr b="1" sz="1800">
              <a:solidFill>
                <a:schemeClr val="lt1"/>
              </a:solidFill>
              <a:latin typeface="Trebuchet MS"/>
              <a:ea typeface="Trebuchet MS"/>
              <a:cs typeface="Trebuchet MS"/>
              <a:sym typeface="Trebuchet MS"/>
            </a:endParaRPr>
          </a:p>
          <a:p>
            <a:pPr indent="0" lvl="0" marL="0" rtl="0" algn="ctr">
              <a:spcBef>
                <a:spcPts val="0"/>
              </a:spcBef>
              <a:spcAft>
                <a:spcPts val="0"/>
              </a:spcAft>
              <a:buNone/>
            </a:pPr>
            <a:r>
              <a:rPr lang="en-US" sz="1600">
                <a:solidFill>
                  <a:schemeClr val="lt1"/>
                </a:solidFill>
                <a:latin typeface="Trebuchet MS"/>
                <a:ea typeface="Trebuchet MS"/>
                <a:cs typeface="Trebuchet MS"/>
                <a:sym typeface="Trebuchet MS"/>
              </a:rPr>
              <a:t>Rural Opportunity Representative/ Coal Transition Community Business Development Manager</a:t>
            </a:r>
            <a:endParaRPr sz="1600">
              <a:solidFill>
                <a:schemeClr val="lt1"/>
              </a:solidFill>
              <a:latin typeface="Trebuchet MS"/>
              <a:ea typeface="Trebuchet MS"/>
              <a:cs typeface="Trebuchet MS"/>
              <a:sym typeface="Trebuchet MS"/>
            </a:endParaRPr>
          </a:p>
          <a:p>
            <a:pPr indent="0" lvl="0" marL="0" rtl="0" algn="ctr">
              <a:spcBef>
                <a:spcPts val="0"/>
              </a:spcBef>
              <a:spcAft>
                <a:spcPts val="0"/>
              </a:spcAft>
              <a:buNone/>
            </a:pPr>
            <a:br>
              <a:rPr lang="en-US" sz="1600">
                <a:solidFill>
                  <a:schemeClr val="lt1"/>
                </a:solidFill>
                <a:latin typeface="Trebuchet MS"/>
                <a:ea typeface="Trebuchet MS"/>
                <a:cs typeface="Trebuchet MS"/>
                <a:sym typeface="Trebuchet MS"/>
              </a:rPr>
            </a:br>
            <a:r>
              <a:rPr lang="en-US" sz="1600">
                <a:solidFill>
                  <a:schemeClr val="lt1"/>
                </a:solidFill>
                <a:latin typeface="Trebuchet MS"/>
                <a:ea typeface="Trebuchet MS"/>
                <a:cs typeface="Trebuchet MS"/>
                <a:sym typeface="Trebuchet MS"/>
              </a:rPr>
              <a:t>Rural Opportunity Office, OEDIT</a:t>
            </a:r>
            <a:endParaRPr sz="1600">
              <a:solidFill>
                <a:schemeClr val="lt1"/>
              </a:solidFill>
              <a:latin typeface="Trebuchet MS"/>
              <a:ea typeface="Trebuchet MS"/>
              <a:cs typeface="Trebuchet MS"/>
              <a:sym typeface="Trebuchet MS"/>
            </a:endParaRPr>
          </a:p>
          <a:p>
            <a:pPr indent="0" lvl="0" marL="0" rtl="0" algn="ctr">
              <a:spcBef>
                <a:spcPts val="0"/>
              </a:spcBef>
              <a:spcAft>
                <a:spcPts val="0"/>
              </a:spcAft>
              <a:buNone/>
            </a:pPr>
            <a:r>
              <a:rPr lang="en-US" sz="1600">
                <a:solidFill>
                  <a:schemeClr val="lt1"/>
                </a:solidFill>
                <a:latin typeface="Trebuchet MS"/>
                <a:ea typeface="Trebuchet MS"/>
                <a:cs typeface="Trebuchet MS"/>
                <a:sym typeface="Trebuchet MS"/>
              </a:rPr>
              <a:t>970-361-8905 </a:t>
            </a:r>
            <a:endParaRPr sz="1600">
              <a:solidFill>
                <a:schemeClr val="lt1"/>
              </a:solidFill>
              <a:latin typeface="Trebuchet MS"/>
              <a:ea typeface="Trebuchet MS"/>
              <a:cs typeface="Trebuchet MS"/>
              <a:sym typeface="Trebuchet MS"/>
            </a:endParaRPr>
          </a:p>
          <a:p>
            <a:pPr indent="0" lvl="0" marL="0" rtl="0" algn="ctr">
              <a:spcBef>
                <a:spcPts val="0"/>
              </a:spcBef>
              <a:spcAft>
                <a:spcPts val="0"/>
              </a:spcAft>
              <a:buNone/>
            </a:pPr>
            <a:r>
              <a:rPr lang="en-US" sz="1600" u="sng">
                <a:solidFill>
                  <a:schemeClr val="lt1"/>
                </a:solidFill>
                <a:latin typeface="Trebuchet MS"/>
                <a:ea typeface="Trebuchet MS"/>
                <a:cs typeface="Trebuchet MS"/>
                <a:sym typeface="Trebuchet MS"/>
                <a:hlinkClick r:id="rId5">
                  <a:extLst>
                    <a:ext uri="{A12FA001-AC4F-418D-AE19-62706E023703}">
                      <ahyp:hlinkClr val="tx"/>
                    </a:ext>
                  </a:extLst>
                </a:hlinkClick>
              </a:rPr>
              <a:t>kami.collins@state.co.us</a:t>
            </a:r>
            <a:endParaRPr sz="1600">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sz="1200">
              <a:solidFill>
                <a:schemeClr val="lt1"/>
              </a:solidFill>
              <a:latin typeface="Trebuchet MS"/>
              <a:ea typeface="Trebuchet MS"/>
              <a:cs typeface="Trebuchet MS"/>
              <a:sym typeface="Trebuchet MS"/>
            </a:endParaRPr>
          </a:p>
        </p:txBody>
      </p:sp>
      <p:sp>
        <p:nvSpPr>
          <p:cNvPr id="221" name="Google Shape;221;p36"/>
          <p:cNvSpPr txBox="1"/>
          <p:nvPr/>
        </p:nvSpPr>
        <p:spPr>
          <a:xfrm>
            <a:off x="6349125" y="4461700"/>
            <a:ext cx="5531700" cy="2274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u="sng">
                <a:solidFill>
                  <a:schemeClr val="lt1"/>
                </a:solidFill>
                <a:latin typeface="Trebuchet MS"/>
                <a:ea typeface="Trebuchet MS"/>
                <a:cs typeface="Trebuchet MS"/>
                <a:sym typeface="Trebuchet MS"/>
                <a:hlinkClick r:id="rId6">
                  <a:extLst>
                    <a:ext uri="{A12FA001-AC4F-418D-AE19-62706E023703}">
                      <ahyp:hlinkClr val="tx"/>
                    </a:ext>
                  </a:extLst>
                </a:hlinkClick>
              </a:rPr>
              <a:t>OEDIT Newsletter</a:t>
            </a:r>
            <a:br>
              <a:rPr b="1" lang="en-US" sz="1800">
                <a:solidFill>
                  <a:schemeClr val="lt1"/>
                </a:solidFill>
                <a:latin typeface="Trebuchet MS"/>
                <a:ea typeface="Trebuchet MS"/>
                <a:cs typeface="Trebuchet MS"/>
                <a:sym typeface="Trebuchet MS"/>
              </a:rPr>
            </a:br>
            <a:endParaRPr b="1" sz="1800">
              <a:solidFill>
                <a:schemeClr val="lt1"/>
              </a:solidFill>
              <a:latin typeface="Trebuchet MS"/>
              <a:ea typeface="Trebuchet MS"/>
              <a:cs typeface="Trebuchet MS"/>
              <a:sym typeface="Trebuchet MS"/>
            </a:endParaRPr>
          </a:p>
          <a:p>
            <a:pPr indent="0" lvl="0" marL="0" rtl="0" algn="ctr">
              <a:spcBef>
                <a:spcPts val="0"/>
              </a:spcBef>
              <a:spcAft>
                <a:spcPts val="0"/>
              </a:spcAft>
              <a:buNone/>
            </a:pPr>
            <a:r>
              <a:rPr b="1" lang="en-US" sz="1800" u="sng">
                <a:solidFill>
                  <a:schemeClr val="lt1"/>
                </a:solidFill>
                <a:latin typeface="Trebuchet MS"/>
                <a:ea typeface="Trebuchet MS"/>
                <a:cs typeface="Trebuchet MS"/>
                <a:sym typeface="Trebuchet MS"/>
                <a:hlinkClick r:id="rId7">
                  <a:extLst>
                    <a:ext uri="{A12FA001-AC4F-418D-AE19-62706E023703}">
                      <ahyp:hlinkClr val="tx"/>
                    </a:ext>
                  </a:extLst>
                </a:hlinkClick>
              </a:rPr>
              <a:t>Creative Industries Newsletter</a:t>
            </a:r>
            <a:br>
              <a:rPr b="1" lang="en-US" sz="1800">
                <a:solidFill>
                  <a:schemeClr val="lt1"/>
                </a:solidFill>
                <a:latin typeface="Trebuchet MS"/>
                <a:ea typeface="Trebuchet MS"/>
                <a:cs typeface="Trebuchet MS"/>
                <a:sym typeface="Trebuchet MS"/>
              </a:rPr>
            </a:br>
            <a:endParaRPr b="1" sz="1800">
              <a:solidFill>
                <a:schemeClr val="lt1"/>
              </a:solidFill>
              <a:latin typeface="Trebuchet MS"/>
              <a:ea typeface="Trebuchet MS"/>
              <a:cs typeface="Trebuchet MS"/>
              <a:sym typeface="Trebuchet MS"/>
            </a:endParaRPr>
          </a:p>
          <a:p>
            <a:pPr indent="0" lvl="0" marL="0" rtl="0" algn="ctr">
              <a:spcBef>
                <a:spcPts val="0"/>
              </a:spcBef>
              <a:spcAft>
                <a:spcPts val="0"/>
              </a:spcAft>
              <a:buNone/>
            </a:pPr>
            <a:r>
              <a:rPr b="1" lang="en-US" sz="1800" u="sng">
                <a:solidFill>
                  <a:schemeClr val="lt1"/>
                </a:solidFill>
                <a:latin typeface="Trebuchet MS"/>
                <a:ea typeface="Trebuchet MS"/>
                <a:cs typeface="Trebuchet MS"/>
                <a:sym typeface="Trebuchet MS"/>
                <a:hlinkClick r:id="rId8">
                  <a:extLst>
                    <a:ext uri="{A12FA001-AC4F-418D-AE19-62706E023703}">
                      <ahyp:hlinkClr val="tx"/>
                    </a:ext>
                  </a:extLst>
                </a:hlinkClick>
              </a:rPr>
              <a:t>Outdoor Recreation Industry Newsletter</a:t>
            </a:r>
            <a:br>
              <a:rPr b="1" lang="en-US" sz="1800">
                <a:solidFill>
                  <a:schemeClr val="lt1"/>
                </a:solidFill>
                <a:latin typeface="Trebuchet MS"/>
                <a:ea typeface="Trebuchet MS"/>
                <a:cs typeface="Trebuchet MS"/>
                <a:sym typeface="Trebuchet MS"/>
              </a:rPr>
            </a:br>
            <a:endParaRPr b="1" sz="1800">
              <a:solidFill>
                <a:schemeClr val="lt1"/>
              </a:solidFill>
              <a:latin typeface="Trebuchet MS"/>
              <a:ea typeface="Trebuchet MS"/>
              <a:cs typeface="Trebuchet MS"/>
              <a:sym typeface="Trebuchet MS"/>
            </a:endParaRPr>
          </a:p>
          <a:p>
            <a:pPr indent="0" lvl="0" marL="0" rtl="0" algn="ctr">
              <a:spcBef>
                <a:spcPts val="0"/>
              </a:spcBef>
              <a:spcAft>
                <a:spcPts val="0"/>
              </a:spcAft>
              <a:buNone/>
            </a:pPr>
            <a:r>
              <a:rPr b="1" lang="en-US" sz="1800" u="sng">
                <a:solidFill>
                  <a:schemeClr val="lt1"/>
                </a:solidFill>
                <a:latin typeface="Trebuchet MS"/>
                <a:ea typeface="Trebuchet MS"/>
                <a:cs typeface="Trebuchet MS"/>
                <a:sym typeface="Trebuchet MS"/>
                <a:hlinkClick r:id="rId9">
                  <a:extLst>
                    <a:ext uri="{A12FA001-AC4F-418D-AE19-62706E023703}">
                      <ahyp:hlinkClr val="tx"/>
                    </a:ext>
                  </a:extLst>
                </a:hlinkClick>
              </a:rPr>
              <a:t>Colorado Tourism Newsletter</a:t>
            </a:r>
            <a:endParaRPr b="1" sz="1800">
              <a:solidFill>
                <a:schemeClr val="lt1"/>
              </a:solidFill>
              <a:latin typeface="Trebuchet MS"/>
              <a:ea typeface="Trebuchet MS"/>
              <a:cs typeface="Trebuchet MS"/>
              <a:sym typeface="Trebuchet MS"/>
            </a:endParaRPr>
          </a:p>
          <a:p>
            <a:pPr indent="0" lvl="0" marL="0" rtl="0" algn="l">
              <a:spcBef>
                <a:spcPts val="0"/>
              </a:spcBef>
              <a:spcAft>
                <a:spcPts val="0"/>
              </a:spcAft>
              <a:buNone/>
            </a:pPr>
            <a:r>
              <a:t/>
            </a:r>
            <a:endParaRPr sz="1200">
              <a:solidFill>
                <a:schemeClr val="lt1"/>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Custom 4">
      <a:dk1>
        <a:srgbClr val="000000"/>
      </a:dk1>
      <a:lt1>
        <a:srgbClr val="FFFFFF"/>
      </a:lt1>
      <a:dk2>
        <a:srgbClr val="35647E"/>
      </a:dk2>
      <a:lt2>
        <a:srgbClr val="E7E6E6"/>
      </a:lt2>
      <a:accent1>
        <a:srgbClr val="C3002F"/>
      </a:accent1>
      <a:accent2>
        <a:srgbClr val="001970"/>
      </a:accent2>
      <a:accent3>
        <a:srgbClr val="6D3A5D"/>
      </a:accent3>
      <a:accent4>
        <a:srgbClr val="245D38"/>
      </a:accent4>
      <a:accent5>
        <a:srgbClr val="FFD100"/>
      </a:accent5>
      <a:accent6>
        <a:srgbClr val="79853B"/>
      </a:accent6>
      <a:hlink>
        <a:srgbClr val="34647E"/>
      </a:hlink>
      <a:folHlink>
        <a:srgbClr val="6EC3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