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Barlow Condensed"/>
      <p:regular r:id="rId25"/>
      <p:bold r:id="rId26"/>
      <p:italic r:id="rId27"/>
      <p:boldItalic r:id="rId28"/>
    </p:embeddedFont>
    <p:embeddedFont>
      <p:font typeface="Barlow Semi Condensed"/>
      <p:regular r:id="rId29"/>
      <p:bold r:id="rId30"/>
      <p:italic r:id="rId31"/>
      <p:boldItalic r:id="rId32"/>
    </p:embeddedFont>
    <p:embeddedFont>
      <p:font typeface="Barlow"/>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984E36-1515-40D6-828F-07211083F70C}">
  <a:tblStyle styleId="{A3984E36-1515-40D6-828F-07211083F70C}" styleName="Table_0">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BarlowCondensed-bold.fntdata"/><Relationship Id="rId25" Type="http://schemas.openxmlformats.org/officeDocument/2006/relationships/font" Target="fonts/BarlowCondensed-regular.fntdata"/><Relationship Id="rId28" Type="http://schemas.openxmlformats.org/officeDocument/2006/relationships/font" Target="fonts/BarlowCondensed-boldItalic.fntdata"/><Relationship Id="rId27" Type="http://schemas.openxmlformats.org/officeDocument/2006/relationships/font" Target="fonts/BarlowCondense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BarlowSemiCondense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arlowSemiCondensed-italic.fntdata"/><Relationship Id="rId30" Type="http://schemas.openxmlformats.org/officeDocument/2006/relationships/font" Target="fonts/BarlowSemiCondensed-bold.fntdata"/><Relationship Id="rId11" Type="http://schemas.openxmlformats.org/officeDocument/2006/relationships/slide" Target="slides/slide5.xml"/><Relationship Id="rId33" Type="http://schemas.openxmlformats.org/officeDocument/2006/relationships/font" Target="fonts/Barlow-regular.fntdata"/><Relationship Id="rId10" Type="http://schemas.openxmlformats.org/officeDocument/2006/relationships/slide" Target="slides/slide4.xml"/><Relationship Id="rId32" Type="http://schemas.openxmlformats.org/officeDocument/2006/relationships/font" Target="fonts/BarlowSemiCondensed-boldItalic.fntdata"/><Relationship Id="rId13" Type="http://schemas.openxmlformats.org/officeDocument/2006/relationships/slide" Target="slides/slide7.xml"/><Relationship Id="rId35" Type="http://schemas.openxmlformats.org/officeDocument/2006/relationships/font" Target="fonts/Barlow-italic.fntdata"/><Relationship Id="rId12" Type="http://schemas.openxmlformats.org/officeDocument/2006/relationships/slide" Target="slides/slide6.xml"/><Relationship Id="rId34" Type="http://schemas.openxmlformats.org/officeDocument/2006/relationships/font" Target="fonts/Barlow-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Barlow-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b20601ae4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b20601ae4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info-mtrl@vetetnous.com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db3824a0af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db3824a0af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e6cdf544a3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e6cdf544a3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e6cdf544a3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e6cdf544a3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e6cdf544a3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e6cdf544a3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e6cdf544a3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e6cdf544a3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e6cdf544a3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e6cdf544a3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e6cdf544a3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e6cdf544a3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e6cdf544a3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e6cdf544a3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e6cdf544a3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e6cdf544a3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db3824a0af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db3824a0af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e6cdf544a3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e6cdf544a3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e6cdf544a3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e6cdf544a3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e6cdf544a3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e6cdf544a3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e6cdf544a3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e6cdf544a3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e6cdf544a3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e6cdf544a3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e6cdf544a3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e6cdf544a3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df4e28376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df4e28376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title="ant-rozetsky-lr9vo8mNvrc-unsplash.jpg"/>
          <p:cNvPicPr preferRelativeResize="0"/>
          <p:nvPr/>
        </p:nvPicPr>
        <p:blipFill>
          <a:blip r:embed="rId2">
            <a:alphaModFix/>
          </a:blip>
          <a:stretch>
            <a:fillRect/>
          </a:stretch>
        </p:blipFill>
        <p:spPr>
          <a:xfrm flipH="1">
            <a:off x="0" y="0"/>
            <a:ext cx="9144003" cy="5143501"/>
          </a:xfrm>
          <a:prstGeom prst="rect">
            <a:avLst/>
          </a:prstGeom>
          <a:noFill/>
          <a:ln>
            <a:noFill/>
          </a:ln>
        </p:spPr>
      </p:pic>
      <p:sp>
        <p:nvSpPr>
          <p:cNvPr id="10" name="Google Shape;10;p2"/>
          <p:cNvSpPr/>
          <p:nvPr/>
        </p:nvSpPr>
        <p:spPr>
          <a:xfrm rot="10800000">
            <a:off x="-9725" y="-19450"/>
            <a:ext cx="9153600" cy="5163000"/>
          </a:xfrm>
          <a:prstGeom prst="rect">
            <a:avLst/>
          </a:prstGeom>
          <a:gradFill>
            <a:gsLst>
              <a:gs pos="0">
                <a:srgbClr val="1A3D47">
                  <a:alpha val="83921"/>
                </a:srgbClr>
              </a:gs>
              <a:gs pos="79000">
                <a:srgbClr val="316472"/>
              </a:gs>
              <a:gs pos="100000">
                <a:srgbClr val="316472"/>
              </a:gs>
            </a:gsLst>
            <a:lin ang="2698631"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AFBFF"/>
              </a:buClr>
              <a:buSzPts val="5200"/>
              <a:buNone/>
              <a:defRPr sz="5200">
                <a:solidFill>
                  <a:srgbClr val="FAFB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FAFBFF"/>
              </a:buClr>
              <a:buSzPts val="2800"/>
              <a:buNone/>
              <a:defRPr sz="2800">
                <a:solidFill>
                  <a:srgbClr val="FAFB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13" name="Google Shape;13;p2" title="KTS_secondarylogoimagotype-04.png"/>
          <p:cNvPicPr preferRelativeResize="0"/>
          <p:nvPr/>
        </p:nvPicPr>
        <p:blipFill>
          <a:blip r:embed="rId3">
            <a:alphaModFix/>
          </a:blip>
          <a:stretch>
            <a:fillRect/>
          </a:stretch>
        </p:blipFill>
        <p:spPr>
          <a:xfrm>
            <a:off x="-9717" y="-19449"/>
            <a:ext cx="802831" cy="52219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3" name="Shape 63"/>
        <p:cNvGrpSpPr/>
        <p:nvPr/>
      </p:nvGrpSpPr>
      <p:grpSpPr>
        <a:xfrm>
          <a:off x="0" y="0"/>
          <a:ext cx="0" cy="0"/>
          <a:chOff x="0" y="0"/>
          <a:chExt cx="0" cy="0"/>
        </a:xfrm>
      </p:grpSpPr>
      <p:sp>
        <p:nvSpPr>
          <p:cNvPr id="64" name="Google Shape;64;p1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000"/>
              <a:buNone/>
              <a:defRPr/>
            </a:lvl1pPr>
          </a:lstStyle>
          <a:p/>
        </p:txBody>
      </p:sp>
      <p:pic>
        <p:nvPicPr>
          <p:cNvPr id="65" name="Google Shape;65;p11" title="Logo_KTS_imagemark.png"/>
          <p:cNvPicPr preferRelativeResize="0"/>
          <p:nvPr/>
        </p:nvPicPr>
        <p:blipFill>
          <a:blip r:embed="rId2">
            <a:alphaModFix/>
          </a:blip>
          <a:stretch>
            <a:fillRect/>
          </a:stretch>
        </p:blipFill>
        <p:spPr>
          <a:xfrm>
            <a:off x="8485217" y="4680985"/>
            <a:ext cx="561511" cy="36523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 name="Shape 66"/>
        <p:cNvGrpSpPr/>
        <p:nvPr/>
      </p:nvGrpSpPr>
      <p:grpSpPr>
        <a:xfrm>
          <a:off x="0" y="0"/>
          <a:ext cx="0" cy="0"/>
          <a:chOff x="0" y="0"/>
          <a:chExt cx="0" cy="0"/>
        </a:xfrm>
      </p:grpSpPr>
      <p:sp>
        <p:nvSpPr>
          <p:cNvPr id="67" name="Google Shape;67;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8" name="Google Shape;68;p1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55600" lvl="0" marL="457200" algn="ctr">
              <a:spcBef>
                <a:spcPts val="0"/>
              </a:spcBef>
              <a:spcAft>
                <a:spcPts val="0"/>
              </a:spcAft>
              <a:buSzPts val="20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pic>
        <p:nvPicPr>
          <p:cNvPr id="70" name="Google Shape;70;p13" title="Logo_KTS_imagemark.png"/>
          <p:cNvPicPr preferRelativeResize="0"/>
          <p:nvPr/>
        </p:nvPicPr>
        <p:blipFill>
          <a:blip r:embed="rId2">
            <a:alphaModFix/>
          </a:blip>
          <a:stretch>
            <a:fillRect/>
          </a:stretch>
        </p:blipFill>
        <p:spPr>
          <a:xfrm>
            <a:off x="8485217" y="4680985"/>
            <a:ext cx="561511" cy="36523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bg>
      <p:bgPr>
        <a:solidFill>
          <a:srgbClr val="000000"/>
        </a:solidFill>
      </p:bgPr>
    </p:bg>
    <p:spTree>
      <p:nvGrpSpPr>
        <p:cNvPr id="71" name="Shape 71"/>
        <p:cNvGrpSpPr/>
        <p:nvPr/>
      </p:nvGrpSpPr>
      <p:grpSpPr>
        <a:xfrm>
          <a:off x="0" y="0"/>
          <a:ext cx="0" cy="0"/>
          <a:chOff x="0" y="0"/>
          <a:chExt cx="0" cy="0"/>
        </a:xfrm>
      </p:grpSpPr>
      <p:sp>
        <p:nvSpPr>
          <p:cNvPr id="72" name="Google Shape;72;p14"/>
          <p:cNvSpPr/>
          <p:nvPr/>
        </p:nvSpPr>
        <p:spPr>
          <a:xfrm>
            <a:off x="0" y="0"/>
            <a:ext cx="9144000" cy="5143500"/>
          </a:xfrm>
          <a:prstGeom prst="rect">
            <a:avLst/>
          </a:prstGeom>
          <a:solidFill>
            <a:srgbClr val="C7D2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3" name="Google Shape;73;p14"/>
          <p:cNvSpPr/>
          <p:nvPr/>
        </p:nvSpPr>
        <p:spPr>
          <a:xfrm>
            <a:off x="0" y="0"/>
            <a:ext cx="9144000" cy="5143500"/>
          </a:xfrm>
          <a:prstGeom prst="rect">
            <a:avLst/>
          </a:prstGeom>
          <a:solidFill>
            <a:srgbClr val="FAFB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bg>
      <p:bgPr>
        <a:solidFill>
          <a:srgbClr val="000000"/>
        </a:solidFill>
      </p:bgPr>
    </p:bg>
    <p:spTree>
      <p:nvGrpSpPr>
        <p:cNvPr id="74" name="Shape 74"/>
        <p:cNvGrpSpPr/>
        <p:nvPr/>
      </p:nvGrpSpPr>
      <p:grpSpPr>
        <a:xfrm>
          <a:off x="0" y="0"/>
          <a:ext cx="0" cy="0"/>
          <a:chOff x="0" y="0"/>
          <a:chExt cx="0" cy="0"/>
        </a:xfrm>
      </p:grpSpPr>
      <p:sp>
        <p:nvSpPr>
          <p:cNvPr id="75" name="Google Shape;75;p15"/>
          <p:cNvSpPr/>
          <p:nvPr/>
        </p:nvSpPr>
        <p:spPr>
          <a:xfrm>
            <a:off x="0" y="0"/>
            <a:ext cx="9144000" cy="5143500"/>
          </a:xfrm>
          <a:prstGeom prst="rect">
            <a:avLst/>
          </a:prstGeom>
          <a:solidFill>
            <a:srgbClr val="C7D2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6" name="Google Shape;76;p15"/>
          <p:cNvSpPr/>
          <p:nvPr/>
        </p:nvSpPr>
        <p:spPr>
          <a:xfrm>
            <a:off x="0" y="0"/>
            <a:ext cx="9144000" cy="5143500"/>
          </a:xfrm>
          <a:prstGeom prst="rect">
            <a:avLst/>
          </a:prstGeom>
          <a:solidFill>
            <a:srgbClr val="31647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bg>
      <p:bgPr>
        <a:solidFill>
          <a:srgbClr val="000000"/>
        </a:solidFill>
      </p:bgPr>
    </p:bg>
    <p:spTree>
      <p:nvGrpSpPr>
        <p:cNvPr id="77" name="Shape 77"/>
        <p:cNvGrpSpPr/>
        <p:nvPr/>
      </p:nvGrpSpPr>
      <p:grpSpPr>
        <a:xfrm>
          <a:off x="0" y="0"/>
          <a:ext cx="0" cy="0"/>
          <a:chOff x="0" y="0"/>
          <a:chExt cx="0" cy="0"/>
        </a:xfrm>
      </p:grpSpPr>
      <p:sp>
        <p:nvSpPr>
          <p:cNvPr id="78" name="Google Shape;78;p16"/>
          <p:cNvSpPr/>
          <p:nvPr/>
        </p:nvSpPr>
        <p:spPr>
          <a:xfrm>
            <a:off x="0" y="0"/>
            <a:ext cx="9144000" cy="5143500"/>
          </a:xfrm>
          <a:prstGeom prst="rect">
            <a:avLst/>
          </a:prstGeom>
          <a:solidFill>
            <a:srgbClr val="C7D2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9" name="Google Shape;79;p16"/>
          <p:cNvSpPr/>
          <p:nvPr/>
        </p:nvSpPr>
        <p:spPr>
          <a:xfrm>
            <a:off x="0" y="0"/>
            <a:ext cx="9144000" cy="5143500"/>
          </a:xfrm>
          <a:prstGeom prst="rect">
            <a:avLst/>
          </a:prstGeom>
          <a:solidFill>
            <a:srgbClr val="FAFB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bg>
      <p:bgPr>
        <a:solidFill>
          <a:srgbClr val="000000"/>
        </a:solidFill>
      </p:bgPr>
    </p:bg>
    <p:spTree>
      <p:nvGrpSpPr>
        <p:cNvPr id="80" name="Shape 80"/>
        <p:cNvGrpSpPr/>
        <p:nvPr/>
      </p:nvGrpSpPr>
      <p:grpSpPr>
        <a:xfrm>
          <a:off x="0" y="0"/>
          <a:ext cx="0" cy="0"/>
          <a:chOff x="0" y="0"/>
          <a:chExt cx="0" cy="0"/>
        </a:xfrm>
      </p:grpSpPr>
      <p:sp>
        <p:nvSpPr>
          <p:cNvPr id="81" name="Google Shape;81;p17"/>
          <p:cNvSpPr/>
          <p:nvPr/>
        </p:nvSpPr>
        <p:spPr>
          <a:xfrm>
            <a:off x="0" y="0"/>
            <a:ext cx="9144000" cy="5143500"/>
          </a:xfrm>
          <a:prstGeom prst="rect">
            <a:avLst/>
          </a:prstGeom>
          <a:solidFill>
            <a:srgbClr val="C7D2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82" name="Google Shape;82;p17"/>
          <p:cNvSpPr/>
          <p:nvPr/>
        </p:nvSpPr>
        <p:spPr>
          <a:xfrm>
            <a:off x="0" y="0"/>
            <a:ext cx="9144000" cy="5143500"/>
          </a:xfrm>
          <a:prstGeom prst="rect">
            <a:avLst/>
          </a:prstGeom>
          <a:solidFill>
            <a:srgbClr val="FAFB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bg>
      <p:bgPr>
        <a:solidFill>
          <a:srgbClr val="000000"/>
        </a:solidFill>
      </p:bgPr>
    </p:bg>
    <p:spTree>
      <p:nvGrpSpPr>
        <p:cNvPr id="83" name="Shape 83"/>
        <p:cNvGrpSpPr/>
        <p:nvPr/>
      </p:nvGrpSpPr>
      <p:grpSpPr>
        <a:xfrm>
          <a:off x="0" y="0"/>
          <a:ext cx="0" cy="0"/>
          <a:chOff x="0" y="0"/>
          <a:chExt cx="0" cy="0"/>
        </a:xfrm>
      </p:grpSpPr>
      <p:sp>
        <p:nvSpPr>
          <p:cNvPr id="84" name="Google Shape;84;p18"/>
          <p:cNvSpPr/>
          <p:nvPr/>
        </p:nvSpPr>
        <p:spPr>
          <a:xfrm>
            <a:off x="0" y="0"/>
            <a:ext cx="9144000" cy="5143500"/>
          </a:xfrm>
          <a:prstGeom prst="rect">
            <a:avLst/>
          </a:prstGeom>
          <a:solidFill>
            <a:srgbClr val="C7D2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85" name="Google Shape;85;p18"/>
          <p:cNvSpPr/>
          <p:nvPr/>
        </p:nvSpPr>
        <p:spPr>
          <a:xfrm>
            <a:off x="0" y="0"/>
            <a:ext cx="9144000" cy="5143500"/>
          </a:xfrm>
          <a:prstGeom prst="rect">
            <a:avLst/>
          </a:prstGeom>
          <a:solidFill>
            <a:srgbClr val="FAFB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bg>
      <p:bgPr>
        <a:solidFill>
          <a:srgbClr val="000000"/>
        </a:solidFill>
      </p:bgPr>
    </p:bg>
    <p:spTree>
      <p:nvGrpSpPr>
        <p:cNvPr id="86" name="Shape 86"/>
        <p:cNvGrpSpPr/>
        <p:nvPr/>
      </p:nvGrpSpPr>
      <p:grpSpPr>
        <a:xfrm>
          <a:off x="0" y="0"/>
          <a:ext cx="0" cy="0"/>
          <a:chOff x="0" y="0"/>
          <a:chExt cx="0" cy="0"/>
        </a:xfrm>
      </p:grpSpPr>
      <p:sp>
        <p:nvSpPr>
          <p:cNvPr id="87" name="Google Shape;87;p19"/>
          <p:cNvSpPr/>
          <p:nvPr/>
        </p:nvSpPr>
        <p:spPr>
          <a:xfrm>
            <a:off x="0" y="0"/>
            <a:ext cx="9144000" cy="5143500"/>
          </a:xfrm>
          <a:prstGeom prst="rect">
            <a:avLst/>
          </a:prstGeom>
          <a:solidFill>
            <a:srgbClr val="C7D2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88" name="Google Shape;88;p19"/>
          <p:cNvSpPr/>
          <p:nvPr/>
        </p:nvSpPr>
        <p:spPr>
          <a:xfrm>
            <a:off x="0" y="0"/>
            <a:ext cx="9144000" cy="5143500"/>
          </a:xfrm>
          <a:prstGeom prst="rect">
            <a:avLst/>
          </a:prstGeom>
          <a:solidFill>
            <a:srgbClr val="FAFB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pic>
        <p:nvPicPr>
          <p:cNvPr id="16" name="Google Shape;16;p3" title="ant-rozetsky-lr9vo8mNvrc-unsplash.jpg"/>
          <p:cNvPicPr preferRelativeResize="0"/>
          <p:nvPr/>
        </p:nvPicPr>
        <p:blipFill rotWithShape="1">
          <a:blip r:embed="rId2">
            <a:alphaModFix/>
          </a:blip>
          <a:srcRect b="0" l="95427" r="0" t="0"/>
          <a:stretch/>
        </p:blipFill>
        <p:spPr>
          <a:xfrm flipH="1">
            <a:off x="-2" y="0"/>
            <a:ext cx="418202" cy="5143499"/>
          </a:xfrm>
          <a:prstGeom prst="rect">
            <a:avLst/>
          </a:prstGeom>
          <a:noFill/>
          <a:ln>
            <a:noFill/>
          </a:ln>
        </p:spPr>
      </p:pic>
      <p:sp>
        <p:nvSpPr>
          <p:cNvPr id="17" name="Google Shape;17;p3"/>
          <p:cNvSpPr/>
          <p:nvPr/>
        </p:nvSpPr>
        <p:spPr>
          <a:xfrm>
            <a:off x="-9725" y="-19450"/>
            <a:ext cx="418200" cy="5163000"/>
          </a:xfrm>
          <a:prstGeom prst="rect">
            <a:avLst/>
          </a:prstGeom>
          <a:gradFill>
            <a:gsLst>
              <a:gs pos="0">
                <a:srgbClr val="316472">
                  <a:alpha val="83529"/>
                </a:srgbClr>
              </a:gs>
              <a:gs pos="79000">
                <a:srgbClr val="316472"/>
              </a:gs>
              <a:gs pos="100000">
                <a:srgbClr val="316472"/>
              </a:gs>
            </a:gsLst>
            <a:lin ang="2700006"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pic>
        <p:nvPicPr>
          <p:cNvPr id="18" name="Google Shape;18;p3" title="Logo_Barbell.png"/>
          <p:cNvPicPr preferRelativeResize="0"/>
          <p:nvPr/>
        </p:nvPicPr>
        <p:blipFill rotWithShape="1">
          <a:blip r:embed="rId3">
            <a:alphaModFix/>
          </a:blip>
          <a:srcRect b="40800" l="30095" r="28702" t="35409"/>
          <a:stretch/>
        </p:blipFill>
        <p:spPr>
          <a:xfrm>
            <a:off x="75687" y="100582"/>
            <a:ext cx="257605" cy="124237"/>
          </a:xfrm>
          <a:prstGeom prst="rect">
            <a:avLst/>
          </a:prstGeom>
          <a:noFill/>
          <a:ln>
            <a:noFill/>
          </a:ln>
        </p:spPr>
      </p:pic>
      <p:pic>
        <p:nvPicPr>
          <p:cNvPr id="19" name="Google Shape;19;p3" title="Logo_KTS_imagemark.png"/>
          <p:cNvPicPr preferRelativeResize="0"/>
          <p:nvPr/>
        </p:nvPicPr>
        <p:blipFill>
          <a:blip r:embed="rId4">
            <a:alphaModFix/>
          </a:blip>
          <a:stretch>
            <a:fillRect/>
          </a:stretch>
        </p:blipFill>
        <p:spPr>
          <a:xfrm>
            <a:off x="8667426" y="4822837"/>
            <a:ext cx="418199" cy="272035"/>
          </a:xfrm>
          <a:prstGeom prst="rect">
            <a:avLst/>
          </a:prstGeom>
          <a:noFill/>
          <a:ln>
            <a:noFill/>
          </a:ln>
        </p:spPr>
      </p:pic>
      <p:sp>
        <p:nvSpPr>
          <p:cNvPr id="20" name="Google Shape;20;p3"/>
          <p:cNvSpPr/>
          <p:nvPr/>
        </p:nvSpPr>
        <p:spPr>
          <a:xfrm>
            <a:off x="9134225" y="-9750"/>
            <a:ext cx="9900" cy="5163000"/>
          </a:xfrm>
          <a:prstGeom prst="rect">
            <a:avLst/>
          </a:prstGeom>
          <a:gradFill>
            <a:gsLst>
              <a:gs pos="0">
                <a:srgbClr val="316472">
                  <a:alpha val="83529"/>
                </a:srgbClr>
              </a:gs>
              <a:gs pos="79000">
                <a:srgbClr val="316472"/>
              </a:gs>
              <a:gs pos="100000">
                <a:srgbClr val="316472"/>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21" name="Shape 21"/>
        <p:cNvGrpSpPr/>
        <p:nvPr/>
      </p:nvGrpSpPr>
      <p:grpSpPr>
        <a:xfrm>
          <a:off x="0" y="0"/>
          <a:ext cx="0" cy="0"/>
          <a:chOff x="0" y="0"/>
          <a:chExt cx="0" cy="0"/>
        </a:xfrm>
      </p:grpSpPr>
      <p:pic>
        <p:nvPicPr>
          <p:cNvPr descr="preencoded.png" id="22" name="Google Shape;22;p4"/>
          <p:cNvPicPr preferRelativeResize="0"/>
          <p:nvPr/>
        </p:nvPicPr>
        <p:blipFill rotWithShape="1">
          <a:blip r:embed="rId2">
            <a:alphaModFix amt="3000"/>
          </a:blip>
          <a:srcRect b="0" l="0" r="0" t="0"/>
          <a:stretch/>
        </p:blipFill>
        <p:spPr>
          <a:xfrm>
            <a:off x="0" y="0"/>
            <a:ext cx="9144002" cy="5143501"/>
          </a:xfrm>
          <a:prstGeom prst="rect">
            <a:avLst/>
          </a:prstGeom>
          <a:noFill/>
          <a:ln>
            <a:noFill/>
          </a:ln>
        </p:spPr>
      </p:pic>
      <p:pic>
        <p:nvPicPr>
          <p:cNvPr id="23" name="Google Shape;23;p4" title="ant-rozetsky-lr9vo8mNvrc-unsplash.jpg"/>
          <p:cNvPicPr preferRelativeResize="0"/>
          <p:nvPr/>
        </p:nvPicPr>
        <p:blipFill rotWithShape="1">
          <a:blip r:embed="rId3">
            <a:alphaModFix/>
          </a:blip>
          <a:srcRect b="0" l="95427" r="0" t="0"/>
          <a:stretch/>
        </p:blipFill>
        <p:spPr>
          <a:xfrm flipH="1">
            <a:off x="-2" y="0"/>
            <a:ext cx="418202" cy="5143499"/>
          </a:xfrm>
          <a:prstGeom prst="rect">
            <a:avLst/>
          </a:prstGeom>
          <a:noFill/>
          <a:ln>
            <a:noFill/>
          </a:ln>
        </p:spPr>
      </p:pic>
      <p:sp>
        <p:nvSpPr>
          <p:cNvPr id="24" name="Google Shape;24;p4"/>
          <p:cNvSpPr/>
          <p:nvPr/>
        </p:nvSpPr>
        <p:spPr>
          <a:xfrm>
            <a:off x="-9725" y="-19450"/>
            <a:ext cx="418200" cy="5163000"/>
          </a:xfrm>
          <a:prstGeom prst="rect">
            <a:avLst/>
          </a:prstGeom>
          <a:gradFill>
            <a:gsLst>
              <a:gs pos="0">
                <a:srgbClr val="316472">
                  <a:alpha val="83529"/>
                </a:srgbClr>
              </a:gs>
              <a:gs pos="79000">
                <a:srgbClr val="316472"/>
              </a:gs>
              <a:gs pos="100000">
                <a:srgbClr val="316472"/>
              </a:gs>
            </a:gsLst>
            <a:lin ang="2700006"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pic>
        <p:nvPicPr>
          <p:cNvPr id="25" name="Google Shape;25;p4" title="Logo_Barbell.png"/>
          <p:cNvPicPr preferRelativeResize="0"/>
          <p:nvPr/>
        </p:nvPicPr>
        <p:blipFill rotWithShape="1">
          <a:blip r:embed="rId4">
            <a:alphaModFix/>
          </a:blip>
          <a:srcRect b="40800" l="30095" r="28702" t="35409"/>
          <a:stretch/>
        </p:blipFill>
        <p:spPr>
          <a:xfrm>
            <a:off x="75687" y="100582"/>
            <a:ext cx="257605" cy="124237"/>
          </a:xfrm>
          <a:prstGeom prst="rect">
            <a:avLst/>
          </a:prstGeom>
          <a:noFill/>
          <a:ln>
            <a:noFill/>
          </a:ln>
        </p:spPr>
      </p:pic>
      <p:pic>
        <p:nvPicPr>
          <p:cNvPr id="26" name="Google Shape;26;p4" title="Logo_KTS_imagemark.png"/>
          <p:cNvPicPr preferRelativeResize="0"/>
          <p:nvPr/>
        </p:nvPicPr>
        <p:blipFill>
          <a:blip r:embed="rId5">
            <a:alphaModFix/>
          </a:blip>
          <a:stretch>
            <a:fillRect/>
          </a:stretch>
        </p:blipFill>
        <p:spPr>
          <a:xfrm>
            <a:off x="8667426" y="4822837"/>
            <a:ext cx="418199" cy="272035"/>
          </a:xfrm>
          <a:prstGeom prst="rect">
            <a:avLst/>
          </a:prstGeom>
          <a:noFill/>
          <a:ln>
            <a:noFill/>
          </a:ln>
        </p:spPr>
      </p:pic>
      <p:sp>
        <p:nvSpPr>
          <p:cNvPr id="27" name="Google Shape;27;p4"/>
          <p:cNvSpPr txBox="1"/>
          <p:nvPr>
            <p:ph type="title"/>
          </p:nvPr>
        </p:nvSpPr>
        <p:spPr>
          <a:xfrm>
            <a:off x="593375" y="445025"/>
            <a:ext cx="82389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4"/>
          <p:cNvSpPr txBox="1"/>
          <p:nvPr>
            <p:ph idx="1" type="body"/>
          </p:nvPr>
        </p:nvSpPr>
        <p:spPr>
          <a:xfrm>
            <a:off x="593375" y="1152475"/>
            <a:ext cx="8238900" cy="3416400"/>
          </a:xfrm>
          <a:prstGeom prst="rect">
            <a:avLst/>
          </a:prstGeom>
        </p:spPr>
        <p:txBody>
          <a:bodyPr anchorCtr="0" anchor="t" bIns="91425" lIns="91425" spcFirstLastPara="1" rIns="91425" wrap="square" tIns="91425">
            <a:normAutofit/>
          </a:bodyPr>
          <a:lstStyle>
            <a:lvl1pPr indent="-355600" lvl="0" marL="457200">
              <a:spcBef>
                <a:spcPts val="0"/>
              </a:spcBef>
              <a:spcAft>
                <a:spcPts val="0"/>
              </a:spcAft>
              <a:buSzPts val="20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9" name="Shape 29"/>
        <p:cNvGrpSpPr/>
        <p:nvPr/>
      </p:nvGrpSpPr>
      <p:grpSpPr>
        <a:xfrm>
          <a:off x="0" y="0"/>
          <a:ext cx="0" cy="0"/>
          <a:chOff x="0" y="0"/>
          <a:chExt cx="0" cy="0"/>
        </a:xfrm>
      </p:grpSpPr>
      <p:pic>
        <p:nvPicPr>
          <p:cNvPr descr="preencoded.png" id="30" name="Google Shape;30;p5"/>
          <p:cNvPicPr preferRelativeResize="0"/>
          <p:nvPr/>
        </p:nvPicPr>
        <p:blipFill rotWithShape="1">
          <a:blip r:embed="rId2">
            <a:alphaModFix amt="3000"/>
          </a:blip>
          <a:srcRect b="0" l="0" r="0" t="0"/>
          <a:stretch/>
        </p:blipFill>
        <p:spPr>
          <a:xfrm>
            <a:off x="0" y="0"/>
            <a:ext cx="9144002" cy="5143501"/>
          </a:xfrm>
          <a:prstGeom prst="rect">
            <a:avLst/>
          </a:prstGeom>
          <a:noFill/>
          <a:ln>
            <a:noFill/>
          </a:ln>
        </p:spPr>
      </p:pic>
      <p:sp>
        <p:nvSpPr>
          <p:cNvPr id="31" name="Google Shape;31;p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pic>
        <p:nvPicPr>
          <p:cNvPr id="32" name="Google Shape;32;p5" title="Logo_KTS_imagemark.png"/>
          <p:cNvPicPr preferRelativeResize="0"/>
          <p:nvPr/>
        </p:nvPicPr>
        <p:blipFill>
          <a:blip r:embed="rId3">
            <a:alphaModFix/>
          </a:blip>
          <a:stretch>
            <a:fillRect/>
          </a:stretch>
        </p:blipFill>
        <p:spPr>
          <a:xfrm>
            <a:off x="8485217" y="4680985"/>
            <a:ext cx="561511" cy="36523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spTree>
      <p:nvGrpSpPr>
        <p:cNvPr id="33" name="Shape 33"/>
        <p:cNvGrpSpPr/>
        <p:nvPr/>
      </p:nvGrpSpPr>
      <p:grpSpPr>
        <a:xfrm>
          <a:off x="0" y="0"/>
          <a:ext cx="0" cy="0"/>
          <a:chOff x="0" y="0"/>
          <a:chExt cx="0" cy="0"/>
        </a:xfrm>
      </p:grpSpPr>
      <p:pic>
        <p:nvPicPr>
          <p:cNvPr descr="preencoded.png" id="34" name="Google Shape;34;p6"/>
          <p:cNvPicPr preferRelativeResize="0"/>
          <p:nvPr/>
        </p:nvPicPr>
        <p:blipFill rotWithShape="1">
          <a:blip r:embed="rId2">
            <a:alphaModFix amt="3000"/>
          </a:blip>
          <a:srcRect b="0" l="0" r="0" t="0"/>
          <a:stretch/>
        </p:blipFill>
        <p:spPr>
          <a:xfrm>
            <a:off x="0" y="0"/>
            <a:ext cx="9144002" cy="5143501"/>
          </a:xfrm>
          <a:prstGeom prst="rect">
            <a:avLst/>
          </a:prstGeom>
          <a:noFill/>
          <a:ln>
            <a:noFill/>
          </a:ln>
        </p:spPr>
      </p:pic>
      <p:sp>
        <p:nvSpPr>
          <p:cNvPr id="35" name="Google Shape;35;p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pic>
        <p:nvPicPr>
          <p:cNvPr descr="preencoded.png" id="37" name="Google Shape;37;p7"/>
          <p:cNvPicPr preferRelativeResize="0"/>
          <p:nvPr/>
        </p:nvPicPr>
        <p:blipFill rotWithShape="1">
          <a:blip r:embed="rId2">
            <a:alphaModFix amt="3000"/>
          </a:blip>
          <a:srcRect b="0" l="0" r="0" t="0"/>
          <a:stretch/>
        </p:blipFill>
        <p:spPr>
          <a:xfrm>
            <a:off x="0" y="0"/>
            <a:ext cx="9144002" cy="5143501"/>
          </a:xfrm>
          <a:prstGeom prst="rect">
            <a:avLst/>
          </a:prstGeom>
          <a:noFill/>
          <a:ln>
            <a:noFill/>
          </a:ln>
        </p:spPr>
      </p:pic>
      <p:sp>
        <p:nvSpPr>
          <p:cNvPr id="38" name="Google Shape;38;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55600" lvl="0" marL="457200">
              <a:spcBef>
                <a:spcPts val="0"/>
              </a:spcBef>
              <a:spcAft>
                <a:spcPts val="0"/>
              </a:spcAft>
              <a:buSzPts val="20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40" name="Google Shape;40;p7" title="Logo_KTS_imagemark.png"/>
          <p:cNvPicPr preferRelativeResize="0"/>
          <p:nvPr/>
        </p:nvPicPr>
        <p:blipFill>
          <a:blip r:embed="rId3">
            <a:alphaModFix/>
          </a:blip>
          <a:stretch>
            <a:fillRect/>
          </a:stretch>
        </p:blipFill>
        <p:spPr>
          <a:xfrm>
            <a:off x="8485217" y="4680985"/>
            <a:ext cx="561511" cy="36523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pic>
        <p:nvPicPr>
          <p:cNvPr descr="preencoded.png" id="42" name="Google Shape;42;p8"/>
          <p:cNvPicPr preferRelativeResize="0"/>
          <p:nvPr/>
        </p:nvPicPr>
        <p:blipFill rotWithShape="1">
          <a:blip r:embed="rId2">
            <a:alphaModFix amt="3000"/>
          </a:blip>
          <a:srcRect b="0" l="0" r="0" t="0"/>
          <a:stretch/>
        </p:blipFill>
        <p:spPr>
          <a:xfrm>
            <a:off x="0" y="0"/>
            <a:ext cx="9144002" cy="5143501"/>
          </a:xfrm>
          <a:prstGeom prst="rect">
            <a:avLst/>
          </a:prstGeom>
          <a:noFill/>
          <a:ln>
            <a:noFill/>
          </a:ln>
        </p:spPr>
      </p:pic>
      <p:pic>
        <p:nvPicPr>
          <p:cNvPr id="43" name="Google Shape;43;p8" title="ant-rozetsky-lr9vo8mNvrc-unsplash.jpg"/>
          <p:cNvPicPr preferRelativeResize="0"/>
          <p:nvPr/>
        </p:nvPicPr>
        <p:blipFill rotWithShape="1">
          <a:blip r:embed="rId3">
            <a:alphaModFix/>
          </a:blip>
          <a:srcRect b="0" l="95427" r="0" t="0"/>
          <a:stretch/>
        </p:blipFill>
        <p:spPr>
          <a:xfrm flipH="1" rot="5400000">
            <a:off x="4455788" y="466663"/>
            <a:ext cx="221148" cy="9132526"/>
          </a:xfrm>
          <a:prstGeom prst="rect">
            <a:avLst/>
          </a:prstGeom>
          <a:noFill/>
          <a:ln>
            <a:noFill/>
          </a:ln>
        </p:spPr>
      </p:pic>
      <p:sp>
        <p:nvSpPr>
          <p:cNvPr id="44" name="Google Shape;44;p8"/>
          <p:cNvSpPr/>
          <p:nvPr/>
        </p:nvSpPr>
        <p:spPr>
          <a:xfrm rot="5400000">
            <a:off x="4461450" y="455757"/>
            <a:ext cx="221100" cy="9144000"/>
          </a:xfrm>
          <a:prstGeom prst="rect">
            <a:avLst/>
          </a:prstGeom>
          <a:gradFill>
            <a:gsLst>
              <a:gs pos="0">
                <a:srgbClr val="316472">
                  <a:alpha val="83529"/>
                </a:srgbClr>
              </a:gs>
              <a:gs pos="79000">
                <a:srgbClr val="316472"/>
              </a:gs>
              <a:gs pos="100000">
                <a:srgbClr val="316472"/>
              </a:gs>
            </a:gsLst>
            <a:lin ang="2700006" scaled="0"/>
          </a:gradFill>
          <a:ln cap="flat" cmpd="sng" w="16875">
            <a:solidFill>
              <a:schemeClr val="dk2"/>
            </a:solidFill>
            <a:prstDash val="solid"/>
            <a:round/>
            <a:headEnd len="sm" w="sm" type="none"/>
            <a:tailEnd len="sm" w="sm" type="none"/>
          </a:ln>
        </p:spPr>
        <p:txBody>
          <a:bodyPr anchorCtr="0" anchor="ctr" bIns="161925" lIns="161925" spcFirstLastPara="1" rIns="161925" wrap="square" tIns="161925">
            <a:noAutofit/>
          </a:bodyPr>
          <a:lstStyle/>
          <a:p>
            <a:pPr indent="0" lvl="0" marL="0" rtl="0" algn="ctr">
              <a:spcBef>
                <a:spcPts val="0"/>
              </a:spcBef>
              <a:spcAft>
                <a:spcPts val="0"/>
              </a:spcAft>
              <a:buNone/>
            </a:pPr>
            <a:r>
              <a:t/>
            </a:r>
            <a:endParaRPr sz="2479">
              <a:latin typeface="Barlow"/>
              <a:ea typeface="Barlow"/>
              <a:cs typeface="Barlow"/>
              <a:sym typeface="Barlow"/>
            </a:endParaRPr>
          </a:p>
        </p:txBody>
      </p:sp>
      <p:pic>
        <p:nvPicPr>
          <p:cNvPr id="45" name="Google Shape;45;p8" title="ant-rozetsky-lr9vo8mNvrc-unsplash.jpg"/>
          <p:cNvPicPr preferRelativeResize="0"/>
          <p:nvPr/>
        </p:nvPicPr>
        <p:blipFill rotWithShape="1">
          <a:blip r:embed="rId3">
            <a:alphaModFix/>
          </a:blip>
          <a:srcRect b="0" l="95427" r="0" t="0"/>
          <a:stretch/>
        </p:blipFill>
        <p:spPr>
          <a:xfrm flipH="1" rot="5400000">
            <a:off x="4455788" y="-4450537"/>
            <a:ext cx="221148" cy="9132526"/>
          </a:xfrm>
          <a:prstGeom prst="rect">
            <a:avLst/>
          </a:prstGeom>
          <a:noFill/>
          <a:ln>
            <a:noFill/>
          </a:ln>
        </p:spPr>
      </p:pic>
      <p:sp>
        <p:nvSpPr>
          <p:cNvPr id="46" name="Google Shape;46;p8"/>
          <p:cNvSpPr/>
          <p:nvPr/>
        </p:nvSpPr>
        <p:spPr>
          <a:xfrm rot="5400000">
            <a:off x="4461450" y="-4461443"/>
            <a:ext cx="221100" cy="9144000"/>
          </a:xfrm>
          <a:prstGeom prst="rect">
            <a:avLst/>
          </a:prstGeom>
          <a:gradFill>
            <a:gsLst>
              <a:gs pos="0">
                <a:srgbClr val="316472">
                  <a:alpha val="83529"/>
                </a:srgbClr>
              </a:gs>
              <a:gs pos="79000">
                <a:srgbClr val="316472"/>
              </a:gs>
              <a:gs pos="100000">
                <a:srgbClr val="316472"/>
              </a:gs>
            </a:gsLst>
            <a:lin ang="2700006" scaled="0"/>
          </a:gradFill>
          <a:ln cap="flat" cmpd="sng" w="16875">
            <a:solidFill>
              <a:schemeClr val="dk2"/>
            </a:solidFill>
            <a:prstDash val="solid"/>
            <a:round/>
            <a:headEnd len="sm" w="sm" type="none"/>
            <a:tailEnd len="sm" w="sm" type="none"/>
          </a:ln>
        </p:spPr>
        <p:txBody>
          <a:bodyPr anchorCtr="0" anchor="ctr" bIns="161925" lIns="161925" spcFirstLastPara="1" rIns="161925" wrap="square" tIns="161925">
            <a:noAutofit/>
          </a:bodyPr>
          <a:lstStyle/>
          <a:p>
            <a:pPr indent="0" lvl="0" marL="0" rtl="0" algn="ctr">
              <a:spcBef>
                <a:spcPts val="0"/>
              </a:spcBef>
              <a:spcAft>
                <a:spcPts val="0"/>
              </a:spcAft>
              <a:buNone/>
            </a:pPr>
            <a:r>
              <a:t/>
            </a:r>
            <a:endParaRPr sz="2479">
              <a:latin typeface="Barlow"/>
              <a:ea typeface="Barlow"/>
              <a:cs typeface="Barlow"/>
              <a:sym typeface="Barlow"/>
            </a:endParaRPr>
          </a:p>
        </p:txBody>
      </p:sp>
      <p:sp>
        <p:nvSpPr>
          <p:cNvPr id="47" name="Google Shape;47;p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49" name="Google Shape;49;p8" title="Logo_Barbell.png"/>
          <p:cNvPicPr preferRelativeResize="0"/>
          <p:nvPr/>
        </p:nvPicPr>
        <p:blipFill rotWithShape="1">
          <a:blip r:embed="rId4">
            <a:alphaModFix/>
          </a:blip>
          <a:srcRect b="40800" l="30095" r="28702" t="35409"/>
          <a:stretch/>
        </p:blipFill>
        <p:spPr>
          <a:xfrm>
            <a:off x="54087" y="48432"/>
            <a:ext cx="257605" cy="124237"/>
          </a:xfrm>
          <a:prstGeom prst="rect">
            <a:avLst/>
          </a:prstGeom>
          <a:noFill/>
          <a:ln>
            <a:noFill/>
          </a:ln>
        </p:spPr>
      </p:pic>
      <p:pic>
        <p:nvPicPr>
          <p:cNvPr id="50" name="Google Shape;50;p8" title="KTS_secondarylogoimagotype-04.png"/>
          <p:cNvPicPr preferRelativeResize="0"/>
          <p:nvPr/>
        </p:nvPicPr>
        <p:blipFill>
          <a:blip r:embed="rId5">
            <a:alphaModFix/>
          </a:blip>
          <a:stretch>
            <a:fillRect/>
          </a:stretch>
        </p:blipFill>
        <p:spPr>
          <a:xfrm>
            <a:off x="8626895" y="4892711"/>
            <a:ext cx="415224" cy="2700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pic>
        <p:nvPicPr>
          <p:cNvPr descr="preencoded.png" id="52" name="Google Shape;52;p9"/>
          <p:cNvPicPr preferRelativeResize="0"/>
          <p:nvPr/>
        </p:nvPicPr>
        <p:blipFill rotWithShape="1">
          <a:blip r:embed="rId2">
            <a:alphaModFix amt="3000"/>
          </a:blip>
          <a:srcRect b="0" l="0" r="0" t="0"/>
          <a:stretch/>
        </p:blipFill>
        <p:spPr>
          <a:xfrm>
            <a:off x="0" y="0"/>
            <a:ext cx="9144002" cy="5143501"/>
          </a:xfrm>
          <a:prstGeom prst="rect">
            <a:avLst/>
          </a:prstGeom>
          <a:noFill/>
          <a:ln>
            <a:noFill/>
          </a:ln>
        </p:spPr>
      </p:pic>
      <p:sp>
        <p:nvSpPr>
          <p:cNvPr id="53" name="Google Shape;53;p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54" name="Google Shape;54;p9" title="Logo_KTS_imagemark.png"/>
          <p:cNvPicPr preferRelativeResize="0"/>
          <p:nvPr/>
        </p:nvPicPr>
        <p:blipFill>
          <a:blip r:embed="rId3">
            <a:alphaModFix/>
          </a:blip>
          <a:stretch>
            <a:fillRect/>
          </a:stretch>
        </p:blipFill>
        <p:spPr>
          <a:xfrm>
            <a:off x="8485217" y="4680985"/>
            <a:ext cx="561511" cy="36523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5" name="Shape 55"/>
        <p:cNvGrpSpPr/>
        <p:nvPr/>
      </p:nvGrpSpPr>
      <p:grpSpPr>
        <a:xfrm>
          <a:off x="0" y="0"/>
          <a:ext cx="0" cy="0"/>
          <a:chOff x="0" y="0"/>
          <a:chExt cx="0" cy="0"/>
        </a:xfrm>
      </p:grpSpPr>
      <p:sp>
        <p:nvSpPr>
          <p:cNvPr id="56" name="Google Shape;56;p10"/>
          <p:cNvSpPr/>
          <p:nvPr/>
        </p:nvSpPr>
        <p:spPr>
          <a:xfrm>
            <a:off x="4572000" y="-125"/>
            <a:ext cx="4572000" cy="5143500"/>
          </a:xfrm>
          <a:prstGeom prst="rect">
            <a:avLst/>
          </a:prstGeom>
          <a:solidFill>
            <a:srgbClr val="3164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10" title="ant-rozetsky-lr9vo8mNvrc-unsplash.jpg"/>
          <p:cNvPicPr preferRelativeResize="0"/>
          <p:nvPr/>
        </p:nvPicPr>
        <p:blipFill rotWithShape="1">
          <a:blip r:embed="rId2">
            <a:alphaModFix/>
          </a:blip>
          <a:srcRect b="0" l="0" r="50000" t="0"/>
          <a:stretch/>
        </p:blipFill>
        <p:spPr>
          <a:xfrm flipH="1">
            <a:off x="4571999" y="0"/>
            <a:ext cx="4572001" cy="5143499"/>
          </a:xfrm>
          <a:prstGeom prst="rect">
            <a:avLst/>
          </a:prstGeom>
          <a:noFill/>
          <a:ln>
            <a:noFill/>
          </a:ln>
        </p:spPr>
      </p:pic>
      <p:sp>
        <p:nvSpPr>
          <p:cNvPr id="58" name="Google Shape;58;p10"/>
          <p:cNvSpPr/>
          <p:nvPr/>
        </p:nvSpPr>
        <p:spPr>
          <a:xfrm>
            <a:off x="4567700" y="0"/>
            <a:ext cx="4572000" cy="5163000"/>
          </a:xfrm>
          <a:prstGeom prst="rect">
            <a:avLst/>
          </a:prstGeom>
          <a:gradFill>
            <a:gsLst>
              <a:gs pos="0">
                <a:srgbClr val="316472">
                  <a:alpha val="83921"/>
                </a:srgbClr>
              </a:gs>
              <a:gs pos="79000">
                <a:srgbClr val="1A3D47">
                  <a:alpha val="96078"/>
                </a:srgbClr>
              </a:gs>
              <a:gs pos="100000">
                <a:srgbClr val="1A3D47"/>
              </a:gs>
            </a:gsLst>
            <a:lin ang="2700006"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59" name="Google Shape;59;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0" name="Google Shape;60;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1" name="Google Shape;61;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55600" lvl="0" marL="457200">
              <a:spcBef>
                <a:spcPts val="0"/>
              </a:spcBef>
              <a:spcAft>
                <a:spcPts val="0"/>
              </a:spcAft>
              <a:buClr>
                <a:srgbClr val="FAFBFF"/>
              </a:buClr>
              <a:buSzPts val="2000"/>
              <a:buChar char="●"/>
              <a:defRPr>
                <a:solidFill>
                  <a:srgbClr val="FAFBFF"/>
                </a:solidFill>
              </a:defRPr>
            </a:lvl1pPr>
            <a:lvl2pPr indent="-317500" lvl="1" marL="914400">
              <a:spcBef>
                <a:spcPts val="0"/>
              </a:spcBef>
              <a:spcAft>
                <a:spcPts val="0"/>
              </a:spcAft>
              <a:buClr>
                <a:srgbClr val="FAFBFF"/>
              </a:buClr>
              <a:buSzPts val="1400"/>
              <a:buChar char="○"/>
              <a:defRPr>
                <a:solidFill>
                  <a:srgbClr val="FAFBFF"/>
                </a:solidFill>
              </a:defRPr>
            </a:lvl2pPr>
            <a:lvl3pPr indent="-317500" lvl="2" marL="1371600">
              <a:spcBef>
                <a:spcPts val="0"/>
              </a:spcBef>
              <a:spcAft>
                <a:spcPts val="0"/>
              </a:spcAft>
              <a:buClr>
                <a:srgbClr val="FAFBFF"/>
              </a:buClr>
              <a:buSzPts val="1400"/>
              <a:buChar char="■"/>
              <a:defRPr>
                <a:solidFill>
                  <a:srgbClr val="FAFBFF"/>
                </a:solidFill>
              </a:defRPr>
            </a:lvl3pPr>
            <a:lvl4pPr indent="-317500" lvl="3" marL="1828800">
              <a:spcBef>
                <a:spcPts val="0"/>
              </a:spcBef>
              <a:spcAft>
                <a:spcPts val="0"/>
              </a:spcAft>
              <a:buClr>
                <a:srgbClr val="FAFBFF"/>
              </a:buClr>
              <a:buSzPts val="1400"/>
              <a:buChar char="●"/>
              <a:defRPr>
                <a:solidFill>
                  <a:srgbClr val="FAFBFF"/>
                </a:solidFill>
              </a:defRPr>
            </a:lvl4pPr>
            <a:lvl5pPr indent="-317500" lvl="4" marL="2286000">
              <a:spcBef>
                <a:spcPts val="0"/>
              </a:spcBef>
              <a:spcAft>
                <a:spcPts val="0"/>
              </a:spcAft>
              <a:buClr>
                <a:srgbClr val="FAFBFF"/>
              </a:buClr>
              <a:buSzPts val="1400"/>
              <a:buChar char="○"/>
              <a:defRPr>
                <a:solidFill>
                  <a:srgbClr val="FAFBFF"/>
                </a:solidFill>
              </a:defRPr>
            </a:lvl5pPr>
            <a:lvl6pPr indent="-317500" lvl="5" marL="2743200">
              <a:spcBef>
                <a:spcPts val="0"/>
              </a:spcBef>
              <a:spcAft>
                <a:spcPts val="0"/>
              </a:spcAft>
              <a:buClr>
                <a:srgbClr val="FAFBFF"/>
              </a:buClr>
              <a:buSzPts val="1400"/>
              <a:buChar char="■"/>
              <a:defRPr>
                <a:solidFill>
                  <a:srgbClr val="FAFBFF"/>
                </a:solidFill>
              </a:defRPr>
            </a:lvl6pPr>
            <a:lvl7pPr indent="-317500" lvl="6" marL="3200400">
              <a:spcBef>
                <a:spcPts val="0"/>
              </a:spcBef>
              <a:spcAft>
                <a:spcPts val="0"/>
              </a:spcAft>
              <a:buClr>
                <a:srgbClr val="FAFBFF"/>
              </a:buClr>
              <a:buSzPts val="1400"/>
              <a:buChar char="●"/>
              <a:defRPr>
                <a:solidFill>
                  <a:srgbClr val="FAFBFF"/>
                </a:solidFill>
              </a:defRPr>
            </a:lvl7pPr>
            <a:lvl8pPr indent="-317500" lvl="7" marL="3657600">
              <a:spcBef>
                <a:spcPts val="0"/>
              </a:spcBef>
              <a:spcAft>
                <a:spcPts val="0"/>
              </a:spcAft>
              <a:buClr>
                <a:srgbClr val="FAFBFF"/>
              </a:buClr>
              <a:buSzPts val="1400"/>
              <a:buChar char="○"/>
              <a:defRPr>
                <a:solidFill>
                  <a:srgbClr val="FAFBFF"/>
                </a:solidFill>
              </a:defRPr>
            </a:lvl8pPr>
            <a:lvl9pPr indent="-317500" lvl="8" marL="4114800">
              <a:spcBef>
                <a:spcPts val="0"/>
              </a:spcBef>
              <a:spcAft>
                <a:spcPts val="0"/>
              </a:spcAft>
              <a:buClr>
                <a:srgbClr val="FAFBFF"/>
              </a:buClr>
              <a:buSzPts val="1400"/>
              <a:buChar char="■"/>
              <a:defRPr>
                <a:solidFill>
                  <a:srgbClr val="FAFBFF"/>
                </a:solidFill>
              </a:defRPr>
            </a:lvl9pPr>
          </a:lstStyle>
          <a:p/>
        </p:txBody>
      </p:sp>
      <p:pic>
        <p:nvPicPr>
          <p:cNvPr id="62" name="Google Shape;62;p10" title="Logo_KTS_imagemark.png"/>
          <p:cNvPicPr preferRelativeResize="0"/>
          <p:nvPr/>
        </p:nvPicPr>
        <p:blipFill>
          <a:blip r:embed="rId3">
            <a:alphaModFix/>
          </a:blip>
          <a:stretch>
            <a:fillRect/>
          </a:stretch>
        </p:blipFill>
        <p:spPr>
          <a:xfrm>
            <a:off x="4073501" y="4822837"/>
            <a:ext cx="418199" cy="2720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AFB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316472"/>
              </a:buClr>
              <a:buSzPts val="3400"/>
              <a:buFont typeface="Barlow"/>
              <a:buNone/>
              <a:defRPr b="1" sz="3400">
                <a:solidFill>
                  <a:srgbClr val="316472"/>
                </a:solidFill>
                <a:latin typeface="Barlow"/>
                <a:ea typeface="Barlow"/>
                <a:cs typeface="Barlow"/>
                <a:sym typeface="Barlow"/>
              </a:defRPr>
            </a:lvl1pPr>
            <a:lvl2pPr lvl="1">
              <a:spcBef>
                <a:spcPts val="0"/>
              </a:spcBef>
              <a:spcAft>
                <a:spcPts val="0"/>
              </a:spcAft>
              <a:buClr>
                <a:schemeClr val="dk1"/>
              </a:buClr>
              <a:buSzPts val="2800"/>
              <a:buFont typeface="Barlow"/>
              <a:buNone/>
              <a:defRPr b="1" sz="2800">
                <a:solidFill>
                  <a:schemeClr val="dk1"/>
                </a:solidFill>
                <a:latin typeface="Barlow"/>
                <a:ea typeface="Barlow"/>
                <a:cs typeface="Barlow"/>
                <a:sym typeface="Barlow"/>
              </a:defRPr>
            </a:lvl2pPr>
            <a:lvl3pPr lvl="2">
              <a:spcBef>
                <a:spcPts val="0"/>
              </a:spcBef>
              <a:spcAft>
                <a:spcPts val="0"/>
              </a:spcAft>
              <a:buClr>
                <a:schemeClr val="dk1"/>
              </a:buClr>
              <a:buSzPts val="2800"/>
              <a:buFont typeface="Barlow"/>
              <a:buNone/>
              <a:defRPr b="1" sz="2800">
                <a:solidFill>
                  <a:schemeClr val="dk1"/>
                </a:solidFill>
                <a:latin typeface="Barlow"/>
                <a:ea typeface="Barlow"/>
                <a:cs typeface="Barlow"/>
                <a:sym typeface="Barlow"/>
              </a:defRPr>
            </a:lvl3pPr>
            <a:lvl4pPr lvl="3">
              <a:spcBef>
                <a:spcPts val="0"/>
              </a:spcBef>
              <a:spcAft>
                <a:spcPts val="0"/>
              </a:spcAft>
              <a:buClr>
                <a:schemeClr val="dk1"/>
              </a:buClr>
              <a:buSzPts val="2800"/>
              <a:buFont typeface="Barlow"/>
              <a:buNone/>
              <a:defRPr b="1" sz="2800">
                <a:solidFill>
                  <a:schemeClr val="dk1"/>
                </a:solidFill>
                <a:latin typeface="Barlow"/>
                <a:ea typeface="Barlow"/>
                <a:cs typeface="Barlow"/>
                <a:sym typeface="Barlow"/>
              </a:defRPr>
            </a:lvl4pPr>
            <a:lvl5pPr lvl="4">
              <a:spcBef>
                <a:spcPts val="0"/>
              </a:spcBef>
              <a:spcAft>
                <a:spcPts val="0"/>
              </a:spcAft>
              <a:buClr>
                <a:schemeClr val="dk1"/>
              </a:buClr>
              <a:buSzPts val="2800"/>
              <a:buFont typeface="Barlow"/>
              <a:buNone/>
              <a:defRPr b="1" sz="2800">
                <a:solidFill>
                  <a:schemeClr val="dk1"/>
                </a:solidFill>
                <a:latin typeface="Barlow"/>
                <a:ea typeface="Barlow"/>
                <a:cs typeface="Barlow"/>
                <a:sym typeface="Barlow"/>
              </a:defRPr>
            </a:lvl5pPr>
            <a:lvl6pPr lvl="5">
              <a:spcBef>
                <a:spcPts val="0"/>
              </a:spcBef>
              <a:spcAft>
                <a:spcPts val="0"/>
              </a:spcAft>
              <a:buClr>
                <a:schemeClr val="dk1"/>
              </a:buClr>
              <a:buSzPts val="2800"/>
              <a:buFont typeface="Barlow"/>
              <a:buNone/>
              <a:defRPr b="1" sz="2800">
                <a:solidFill>
                  <a:schemeClr val="dk1"/>
                </a:solidFill>
                <a:latin typeface="Barlow"/>
                <a:ea typeface="Barlow"/>
                <a:cs typeface="Barlow"/>
                <a:sym typeface="Barlow"/>
              </a:defRPr>
            </a:lvl6pPr>
            <a:lvl7pPr lvl="6">
              <a:spcBef>
                <a:spcPts val="0"/>
              </a:spcBef>
              <a:spcAft>
                <a:spcPts val="0"/>
              </a:spcAft>
              <a:buClr>
                <a:schemeClr val="dk1"/>
              </a:buClr>
              <a:buSzPts val="2800"/>
              <a:buFont typeface="Barlow"/>
              <a:buNone/>
              <a:defRPr b="1" sz="2800">
                <a:solidFill>
                  <a:schemeClr val="dk1"/>
                </a:solidFill>
                <a:latin typeface="Barlow"/>
                <a:ea typeface="Barlow"/>
                <a:cs typeface="Barlow"/>
                <a:sym typeface="Barlow"/>
              </a:defRPr>
            </a:lvl7pPr>
            <a:lvl8pPr lvl="7">
              <a:spcBef>
                <a:spcPts val="0"/>
              </a:spcBef>
              <a:spcAft>
                <a:spcPts val="0"/>
              </a:spcAft>
              <a:buClr>
                <a:schemeClr val="dk1"/>
              </a:buClr>
              <a:buSzPts val="2800"/>
              <a:buFont typeface="Barlow"/>
              <a:buNone/>
              <a:defRPr b="1" sz="2800">
                <a:solidFill>
                  <a:schemeClr val="dk1"/>
                </a:solidFill>
                <a:latin typeface="Barlow"/>
                <a:ea typeface="Barlow"/>
                <a:cs typeface="Barlow"/>
                <a:sym typeface="Barlow"/>
              </a:defRPr>
            </a:lvl8pPr>
            <a:lvl9pPr lvl="8">
              <a:spcBef>
                <a:spcPts val="0"/>
              </a:spcBef>
              <a:spcAft>
                <a:spcPts val="0"/>
              </a:spcAft>
              <a:buClr>
                <a:schemeClr val="dk1"/>
              </a:buClr>
              <a:buSzPts val="2800"/>
              <a:buFont typeface="Barlow"/>
              <a:buNone/>
              <a:defRPr b="1" sz="2800">
                <a:solidFill>
                  <a:schemeClr val="dk1"/>
                </a:solidFill>
                <a:latin typeface="Barlow"/>
                <a:ea typeface="Barlow"/>
                <a:cs typeface="Barlow"/>
                <a:sym typeface="Barlow"/>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55600" lvl="0" marL="457200">
              <a:lnSpc>
                <a:spcPct val="115000"/>
              </a:lnSpc>
              <a:spcBef>
                <a:spcPts val="0"/>
              </a:spcBef>
              <a:spcAft>
                <a:spcPts val="0"/>
              </a:spcAft>
              <a:buClr>
                <a:srgbClr val="393939"/>
              </a:buClr>
              <a:buSzPts val="2000"/>
              <a:buFont typeface="Barlow"/>
              <a:buChar char="●"/>
              <a:defRPr sz="2000">
                <a:solidFill>
                  <a:srgbClr val="393939"/>
                </a:solidFill>
                <a:latin typeface="Barlow"/>
                <a:ea typeface="Barlow"/>
                <a:cs typeface="Barlow"/>
                <a:sym typeface="Barlow"/>
              </a:defRPr>
            </a:lvl1pPr>
            <a:lvl2pPr indent="-317500" lvl="1" marL="914400">
              <a:lnSpc>
                <a:spcPct val="115000"/>
              </a:lnSpc>
              <a:spcBef>
                <a:spcPts val="0"/>
              </a:spcBef>
              <a:spcAft>
                <a:spcPts val="0"/>
              </a:spcAft>
              <a:buClr>
                <a:srgbClr val="393939"/>
              </a:buClr>
              <a:buSzPts val="1400"/>
              <a:buFont typeface="Barlow"/>
              <a:buChar char="○"/>
              <a:defRPr>
                <a:solidFill>
                  <a:srgbClr val="393939"/>
                </a:solidFill>
                <a:latin typeface="Barlow"/>
                <a:ea typeface="Barlow"/>
                <a:cs typeface="Barlow"/>
                <a:sym typeface="Barlow"/>
              </a:defRPr>
            </a:lvl2pPr>
            <a:lvl3pPr indent="-317500" lvl="2" marL="1371600">
              <a:lnSpc>
                <a:spcPct val="115000"/>
              </a:lnSpc>
              <a:spcBef>
                <a:spcPts val="0"/>
              </a:spcBef>
              <a:spcAft>
                <a:spcPts val="0"/>
              </a:spcAft>
              <a:buClr>
                <a:srgbClr val="393939"/>
              </a:buClr>
              <a:buSzPts val="1400"/>
              <a:buFont typeface="Barlow"/>
              <a:buChar char="■"/>
              <a:defRPr>
                <a:solidFill>
                  <a:srgbClr val="393939"/>
                </a:solidFill>
                <a:latin typeface="Barlow"/>
                <a:ea typeface="Barlow"/>
                <a:cs typeface="Barlow"/>
                <a:sym typeface="Barlow"/>
              </a:defRPr>
            </a:lvl3pPr>
            <a:lvl4pPr indent="-317500" lvl="3" marL="1828800">
              <a:lnSpc>
                <a:spcPct val="115000"/>
              </a:lnSpc>
              <a:spcBef>
                <a:spcPts val="0"/>
              </a:spcBef>
              <a:spcAft>
                <a:spcPts val="0"/>
              </a:spcAft>
              <a:buClr>
                <a:srgbClr val="393939"/>
              </a:buClr>
              <a:buSzPts val="1400"/>
              <a:buFont typeface="Barlow"/>
              <a:buChar char="●"/>
              <a:defRPr>
                <a:solidFill>
                  <a:srgbClr val="393939"/>
                </a:solidFill>
                <a:latin typeface="Barlow"/>
                <a:ea typeface="Barlow"/>
                <a:cs typeface="Barlow"/>
                <a:sym typeface="Barlow"/>
              </a:defRPr>
            </a:lvl4pPr>
            <a:lvl5pPr indent="-317500" lvl="4" marL="2286000">
              <a:lnSpc>
                <a:spcPct val="115000"/>
              </a:lnSpc>
              <a:spcBef>
                <a:spcPts val="0"/>
              </a:spcBef>
              <a:spcAft>
                <a:spcPts val="0"/>
              </a:spcAft>
              <a:buClr>
                <a:srgbClr val="393939"/>
              </a:buClr>
              <a:buSzPts val="1400"/>
              <a:buFont typeface="Barlow"/>
              <a:buChar char="○"/>
              <a:defRPr>
                <a:solidFill>
                  <a:srgbClr val="393939"/>
                </a:solidFill>
                <a:latin typeface="Barlow"/>
                <a:ea typeface="Barlow"/>
                <a:cs typeface="Barlow"/>
                <a:sym typeface="Barlow"/>
              </a:defRPr>
            </a:lvl5pPr>
            <a:lvl6pPr indent="-317500" lvl="5" marL="2743200">
              <a:lnSpc>
                <a:spcPct val="115000"/>
              </a:lnSpc>
              <a:spcBef>
                <a:spcPts val="0"/>
              </a:spcBef>
              <a:spcAft>
                <a:spcPts val="0"/>
              </a:spcAft>
              <a:buClr>
                <a:srgbClr val="393939"/>
              </a:buClr>
              <a:buSzPts val="1400"/>
              <a:buFont typeface="Barlow"/>
              <a:buChar char="■"/>
              <a:defRPr>
                <a:solidFill>
                  <a:srgbClr val="393939"/>
                </a:solidFill>
                <a:latin typeface="Barlow"/>
                <a:ea typeface="Barlow"/>
                <a:cs typeface="Barlow"/>
                <a:sym typeface="Barlow"/>
              </a:defRPr>
            </a:lvl6pPr>
            <a:lvl7pPr indent="-317500" lvl="6" marL="3200400">
              <a:lnSpc>
                <a:spcPct val="115000"/>
              </a:lnSpc>
              <a:spcBef>
                <a:spcPts val="0"/>
              </a:spcBef>
              <a:spcAft>
                <a:spcPts val="0"/>
              </a:spcAft>
              <a:buClr>
                <a:srgbClr val="393939"/>
              </a:buClr>
              <a:buSzPts val="1400"/>
              <a:buFont typeface="Barlow"/>
              <a:buChar char="●"/>
              <a:defRPr>
                <a:solidFill>
                  <a:srgbClr val="393939"/>
                </a:solidFill>
                <a:latin typeface="Barlow"/>
                <a:ea typeface="Barlow"/>
                <a:cs typeface="Barlow"/>
                <a:sym typeface="Barlow"/>
              </a:defRPr>
            </a:lvl7pPr>
            <a:lvl8pPr indent="-317500" lvl="7" marL="3657600">
              <a:lnSpc>
                <a:spcPct val="115000"/>
              </a:lnSpc>
              <a:spcBef>
                <a:spcPts val="0"/>
              </a:spcBef>
              <a:spcAft>
                <a:spcPts val="0"/>
              </a:spcAft>
              <a:buClr>
                <a:srgbClr val="393939"/>
              </a:buClr>
              <a:buSzPts val="1400"/>
              <a:buFont typeface="Barlow"/>
              <a:buChar char="○"/>
              <a:defRPr>
                <a:solidFill>
                  <a:srgbClr val="393939"/>
                </a:solidFill>
                <a:latin typeface="Barlow"/>
                <a:ea typeface="Barlow"/>
                <a:cs typeface="Barlow"/>
                <a:sym typeface="Barlow"/>
              </a:defRPr>
            </a:lvl8pPr>
            <a:lvl9pPr indent="-317500" lvl="8" marL="4114800">
              <a:lnSpc>
                <a:spcPct val="115000"/>
              </a:lnSpc>
              <a:spcBef>
                <a:spcPts val="0"/>
              </a:spcBef>
              <a:spcAft>
                <a:spcPts val="0"/>
              </a:spcAft>
              <a:buClr>
                <a:srgbClr val="393939"/>
              </a:buClr>
              <a:buSzPts val="1400"/>
              <a:buFont typeface="Barlow"/>
              <a:buChar char="■"/>
              <a:defRPr>
                <a:solidFill>
                  <a:srgbClr val="393939"/>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hyperlink" Target="http://drive.google.com/file/d/1e6a9eO9y_xuLLMPHME3UCePDh7wKo0_t/view"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F"/>
        </a:solidFill>
      </p:bgPr>
    </p:bg>
    <p:spTree>
      <p:nvGrpSpPr>
        <p:cNvPr id="92" name="Shape 92"/>
        <p:cNvGrpSpPr/>
        <p:nvPr/>
      </p:nvGrpSpPr>
      <p:grpSpPr>
        <a:xfrm>
          <a:off x="0" y="0"/>
          <a:ext cx="0" cy="0"/>
          <a:chOff x="0" y="0"/>
          <a:chExt cx="0" cy="0"/>
        </a:xfrm>
      </p:grpSpPr>
      <p:sp>
        <p:nvSpPr>
          <p:cNvPr id="93" name="Google Shape;93;p20"/>
          <p:cNvSpPr txBox="1"/>
          <p:nvPr>
            <p:ph type="ctrTitle"/>
          </p:nvPr>
        </p:nvSpPr>
        <p:spPr>
          <a:xfrm>
            <a:off x="793300" y="734775"/>
            <a:ext cx="4583400" cy="205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latin typeface="Barlow Condensed"/>
                <a:ea typeface="Barlow Condensed"/>
                <a:cs typeface="Barlow Condensed"/>
                <a:sym typeface="Barlow Condensed"/>
              </a:rPr>
              <a:t>AI Interactive Workshop</a:t>
            </a:r>
            <a:endParaRPr>
              <a:latin typeface="Barlow Condensed"/>
              <a:ea typeface="Barlow Condensed"/>
              <a:cs typeface="Barlow Condensed"/>
              <a:sym typeface="Barlow Condensed"/>
            </a:endParaRPr>
          </a:p>
        </p:txBody>
      </p:sp>
      <p:sp>
        <p:nvSpPr>
          <p:cNvPr id="94" name="Google Shape;94;p20"/>
          <p:cNvSpPr txBox="1"/>
          <p:nvPr>
            <p:ph idx="1" type="subTitle"/>
          </p:nvPr>
        </p:nvSpPr>
        <p:spPr>
          <a:xfrm>
            <a:off x="793300" y="3205325"/>
            <a:ext cx="5352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Building Regional Strategy LIVE</a:t>
            </a:r>
            <a:endParaRPr>
              <a:latin typeface="Barlow Semi Condensed"/>
              <a:ea typeface="Barlow Semi Condensed"/>
              <a:cs typeface="Barlow Semi Condensed"/>
              <a:sym typeface="Barlow Semi Condensed"/>
            </a:endParaRPr>
          </a:p>
        </p:txBody>
      </p:sp>
      <p:pic>
        <p:nvPicPr>
          <p:cNvPr id="95" name="Google Shape;95;p20" title="Logo_Barbell.png"/>
          <p:cNvPicPr preferRelativeResize="0"/>
          <p:nvPr/>
        </p:nvPicPr>
        <p:blipFill rotWithShape="1">
          <a:blip r:embed="rId3">
            <a:alphaModFix/>
          </a:blip>
          <a:srcRect b="41266" l="27342" r="26698" t="37907"/>
          <a:stretch/>
        </p:blipFill>
        <p:spPr>
          <a:xfrm flipH="1">
            <a:off x="869863" y="2837462"/>
            <a:ext cx="559977" cy="2119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Whiteboard image with sticky notes</a:t>
            </a:r>
            <a:endParaRPr/>
          </a:p>
        </p:txBody>
      </p:sp>
      <p:pic>
        <p:nvPicPr>
          <p:cNvPr id="150" name="Google Shape;150;p29"/>
          <p:cNvPicPr preferRelativeResize="0"/>
          <p:nvPr/>
        </p:nvPicPr>
        <p:blipFill>
          <a:blip r:embed="rId3">
            <a:alphaModFix/>
          </a:blip>
          <a:stretch>
            <a:fillRect/>
          </a:stretch>
        </p:blipFill>
        <p:spPr>
          <a:xfrm>
            <a:off x="789075" y="59734"/>
            <a:ext cx="7486664" cy="4991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0"/>
          <p:cNvSpPr txBox="1"/>
          <p:nvPr>
            <p:ph type="title"/>
          </p:nvPr>
        </p:nvSpPr>
        <p:spPr>
          <a:xfrm>
            <a:off x="0" y="1385575"/>
            <a:ext cx="45720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5751F"/>
                </a:solidFill>
              </a:rPr>
              <a:t>2</a:t>
            </a:r>
            <a:r>
              <a:rPr lang="en">
                <a:solidFill>
                  <a:srgbClr val="E5751F"/>
                </a:solidFill>
              </a:rPr>
              <a:t>. Quality of Decisions</a:t>
            </a:r>
            <a:endParaRPr>
              <a:solidFill>
                <a:srgbClr val="E5751F"/>
              </a:solidFill>
            </a:endParaRPr>
          </a:p>
        </p:txBody>
      </p:sp>
      <p:sp>
        <p:nvSpPr>
          <p:cNvPr id="156" name="Google Shape;156;p30"/>
          <p:cNvSpPr txBox="1"/>
          <p:nvPr>
            <p:ph idx="1" type="subTitle"/>
          </p:nvPr>
        </p:nvSpPr>
        <p:spPr>
          <a:xfrm>
            <a:off x="265500" y="29554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AI is a </a:t>
            </a:r>
            <a:r>
              <a:rPr b="1" lang="en"/>
              <a:t>thought-partner</a:t>
            </a:r>
            <a:endParaRPr b="1"/>
          </a:p>
        </p:txBody>
      </p:sp>
      <p:pic>
        <p:nvPicPr>
          <p:cNvPr id="157" name="Google Shape;157;p30"/>
          <p:cNvPicPr preferRelativeResize="0"/>
          <p:nvPr/>
        </p:nvPicPr>
        <p:blipFill>
          <a:blip r:embed="rId3">
            <a:alphaModFix/>
          </a:blip>
          <a:stretch>
            <a:fillRect/>
          </a:stretch>
        </p:blipFill>
        <p:spPr>
          <a:xfrm>
            <a:off x="5104534" y="304620"/>
            <a:ext cx="3506930" cy="467590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31"/>
          <p:cNvPicPr preferRelativeResize="0"/>
          <p:nvPr/>
        </p:nvPicPr>
        <p:blipFill>
          <a:blip r:embed="rId3">
            <a:alphaModFix/>
          </a:blip>
          <a:stretch>
            <a:fillRect/>
          </a:stretch>
        </p:blipFill>
        <p:spPr>
          <a:xfrm>
            <a:off x="791216" y="444364"/>
            <a:ext cx="7561567" cy="425477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32"/>
          <p:cNvPicPr preferRelativeResize="0"/>
          <p:nvPr/>
        </p:nvPicPr>
        <p:blipFill>
          <a:blip r:embed="rId3">
            <a:alphaModFix/>
          </a:blip>
          <a:stretch>
            <a:fillRect/>
          </a:stretch>
        </p:blipFill>
        <p:spPr>
          <a:xfrm>
            <a:off x="410524" y="0"/>
            <a:ext cx="9139181"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3"/>
          <p:cNvSpPr txBox="1"/>
          <p:nvPr>
            <p:ph type="title"/>
          </p:nvPr>
        </p:nvSpPr>
        <p:spPr>
          <a:xfrm>
            <a:off x="0" y="1385575"/>
            <a:ext cx="45720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5751F"/>
                </a:solidFill>
              </a:rPr>
              <a:t>3. Ability to </a:t>
            </a:r>
            <a:br>
              <a:rPr lang="en">
                <a:solidFill>
                  <a:srgbClr val="E5751F"/>
                </a:solidFill>
              </a:rPr>
            </a:br>
            <a:r>
              <a:rPr lang="en">
                <a:solidFill>
                  <a:srgbClr val="E5751F"/>
                </a:solidFill>
              </a:rPr>
              <a:t>Make it Happen</a:t>
            </a:r>
            <a:endParaRPr>
              <a:solidFill>
                <a:srgbClr val="E5751F"/>
              </a:solidFill>
            </a:endParaRPr>
          </a:p>
        </p:txBody>
      </p:sp>
      <p:sp>
        <p:nvSpPr>
          <p:cNvPr id="173" name="Google Shape;173;p33"/>
          <p:cNvSpPr txBox="1"/>
          <p:nvPr>
            <p:ph idx="1" type="subTitle"/>
          </p:nvPr>
        </p:nvSpPr>
        <p:spPr>
          <a:xfrm>
            <a:off x="265500" y="29554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AI is an </a:t>
            </a:r>
            <a:r>
              <a:rPr b="1" lang="en"/>
              <a:t>executor</a:t>
            </a:r>
            <a:endParaRPr b="1"/>
          </a:p>
        </p:txBody>
      </p:sp>
      <p:pic>
        <p:nvPicPr>
          <p:cNvPr id="174" name="Google Shape;174;p33"/>
          <p:cNvPicPr preferRelativeResize="0"/>
          <p:nvPr/>
        </p:nvPicPr>
        <p:blipFill>
          <a:blip r:embed="rId3">
            <a:alphaModFix/>
          </a:blip>
          <a:stretch>
            <a:fillRect/>
          </a:stretch>
        </p:blipFill>
        <p:spPr>
          <a:xfrm>
            <a:off x="5104534" y="233795"/>
            <a:ext cx="3506930" cy="467590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4"/>
          <p:cNvPicPr preferRelativeResize="0"/>
          <p:nvPr/>
        </p:nvPicPr>
        <p:blipFill rotWithShape="1">
          <a:blip r:embed="rId3">
            <a:alphaModFix/>
          </a:blip>
          <a:srcRect b="0" l="1274" r="0" t="0"/>
          <a:stretch/>
        </p:blipFill>
        <p:spPr>
          <a:xfrm>
            <a:off x="401337" y="0"/>
            <a:ext cx="9022476"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5"/>
          <p:cNvSpPr txBox="1"/>
          <p:nvPr>
            <p:ph type="title"/>
          </p:nvPr>
        </p:nvSpPr>
        <p:spPr>
          <a:xfrm>
            <a:off x="0" y="1701925"/>
            <a:ext cx="9144000" cy="841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AI makes you faster. Not better.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6"/>
          <p:cNvSpPr txBox="1"/>
          <p:nvPr>
            <p:ph type="title"/>
          </p:nvPr>
        </p:nvSpPr>
        <p:spPr>
          <a:xfrm>
            <a:off x="0" y="2649925"/>
            <a:ext cx="9144000" cy="765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800">
                <a:solidFill>
                  <a:srgbClr val="E5751F"/>
                </a:solidFill>
                <a:latin typeface="Barlow Condensed"/>
                <a:ea typeface="Barlow Condensed"/>
                <a:cs typeface="Barlow Condensed"/>
                <a:sym typeface="Barlow Condensed"/>
              </a:rPr>
              <a:t>YOU make you better.</a:t>
            </a:r>
            <a:endParaRPr sz="5800">
              <a:solidFill>
                <a:srgbClr val="E5751F"/>
              </a:solidFill>
              <a:latin typeface="Barlow Condensed"/>
              <a:ea typeface="Barlow Condensed"/>
              <a:cs typeface="Barlow Condensed"/>
              <a:sym typeface="Barlow Condensed"/>
            </a:endParaRPr>
          </a:p>
        </p:txBody>
      </p:sp>
      <p:sp>
        <p:nvSpPr>
          <p:cNvPr id="190" name="Google Shape;190;p36"/>
          <p:cNvSpPr txBox="1"/>
          <p:nvPr>
            <p:ph type="title"/>
          </p:nvPr>
        </p:nvSpPr>
        <p:spPr>
          <a:xfrm>
            <a:off x="0" y="1701925"/>
            <a:ext cx="9144000" cy="841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AI makes you faster. Not better.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7"/>
          <p:cNvSpPr txBox="1"/>
          <p:nvPr>
            <p:ph type="title"/>
          </p:nvPr>
        </p:nvSpPr>
        <p:spPr>
          <a:xfrm>
            <a:off x="489750" y="665375"/>
            <a:ext cx="81645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100"/>
              <a:t>Be irreplacable.</a:t>
            </a:r>
            <a:endParaRPr sz="5100"/>
          </a:p>
        </p:txBody>
      </p:sp>
      <p:graphicFrame>
        <p:nvGraphicFramePr>
          <p:cNvPr id="196" name="Google Shape;196;p37"/>
          <p:cNvGraphicFramePr/>
          <p:nvPr/>
        </p:nvGraphicFramePr>
        <p:xfrm>
          <a:off x="1182850" y="1870750"/>
          <a:ext cx="3000000" cy="3000000"/>
        </p:xfrm>
        <a:graphic>
          <a:graphicData uri="http://schemas.openxmlformats.org/drawingml/2006/table">
            <a:tbl>
              <a:tblPr bandCol="1" bandRow="1">
                <a:noFill/>
                <a:tableStyleId>{A3984E36-1515-40D6-828F-07211083F70C}</a:tableStyleId>
              </a:tblPr>
              <a:tblGrid>
                <a:gridCol w="1856425"/>
                <a:gridCol w="327000"/>
                <a:gridCol w="2008825"/>
                <a:gridCol w="327000"/>
                <a:gridCol w="1884150"/>
              </a:tblGrid>
              <a:tr h="1918525">
                <a:tc>
                  <a:txBody>
                    <a:bodyPr/>
                    <a:lstStyle/>
                    <a:p>
                      <a:pPr indent="0" lvl="0" marL="0" rtl="0" algn="ctr">
                        <a:spcBef>
                          <a:spcPts val="0"/>
                        </a:spcBef>
                        <a:spcAft>
                          <a:spcPts val="200"/>
                        </a:spcAft>
                        <a:buNone/>
                      </a:pPr>
                      <a:r>
                        <a:rPr b="1" lang="en" sz="2700">
                          <a:solidFill>
                            <a:srgbClr val="316472"/>
                          </a:solidFill>
                          <a:latin typeface="Barlow"/>
                          <a:ea typeface="Barlow"/>
                          <a:cs typeface="Barlow"/>
                          <a:sym typeface="Barlow"/>
                        </a:rPr>
                        <a:t>1. Clarity </a:t>
                      </a:r>
                      <a:br>
                        <a:rPr b="1" lang="en" sz="2700">
                          <a:solidFill>
                            <a:srgbClr val="316472"/>
                          </a:solidFill>
                          <a:latin typeface="Barlow"/>
                          <a:ea typeface="Barlow"/>
                          <a:cs typeface="Barlow"/>
                          <a:sym typeface="Barlow"/>
                        </a:rPr>
                      </a:br>
                      <a:r>
                        <a:rPr b="1" lang="en" sz="2700">
                          <a:solidFill>
                            <a:srgbClr val="316472"/>
                          </a:solidFill>
                          <a:latin typeface="Barlow"/>
                          <a:ea typeface="Barlow"/>
                          <a:cs typeface="Barlow"/>
                          <a:sym typeface="Barlow"/>
                        </a:rPr>
                        <a:t>of Ideas</a:t>
                      </a:r>
                      <a:endParaRPr sz="2800">
                        <a:solidFill>
                          <a:srgbClr val="316472"/>
                        </a:solidFill>
                        <a:latin typeface="Barlow"/>
                        <a:ea typeface="Barlow"/>
                        <a:cs typeface="Barlow"/>
                        <a:sym typeface="Barlow"/>
                      </a:endParaRPr>
                    </a:p>
                  </a:txBody>
                  <a:tcPr marT="50800" marB="50800" marR="63500" marL="63500" anchor="ctr">
                    <a:lnL cap="flat" cmpd="sng" w="19050">
                      <a:solidFill>
                        <a:srgbClr val="316472"/>
                      </a:solidFill>
                      <a:prstDash val="solid"/>
                      <a:round/>
                      <a:headEnd len="sm" w="sm" type="none"/>
                      <a:tailEnd len="sm" w="sm" type="none"/>
                    </a:lnL>
                    <a:lnR cap="flat" cmpd="sng" w="19050">
                      <a:solidFill>
                        <a:srgbClr val="316472"/>
                      </a:solidFill>
                      <a:prstDash val="solid"/>
                      <a:round/>
                      <a:headEnd len="sm" w="sm" type="none"/>
                      <a:tailEnd len="sm" w="sm" type="none"/>
                    </a:lnR>
                    <a:lnT cap="flat" cmpd="sng" w="19050">
                      <a:solidFill>
                        <a:srgbClr val="316472"/>
                      </a:solidFill>
                      <a:prstDash val="solid"/>
                      <a:round/>
                      <a:headEnd len="sm" w="sm" type="none"/>
                      <a:tailEnd len="sm" w="sm" type="none"/>
                    </a:lnT>
                    <a:lnB cap="flat" cmpd="sng" w="19050">
                      <a:solidFill>
                        <a:srgbClr val="316472"/>
                      </a:solidFill>
                      <a:prstDash val="solid"/>
                      <a:round/>
                      <a:headEnd len="sm" w="sm" type="none"/>
                      <a:tailEnd len="sm" w="sm" type="none"/>
                    </a:lnB>
                    <a:solidFill>
                      <a:srgbClr val="E8F0F3"/>
                    </a:solidFill>
                  </a:tcPr>
                </a:tc>
                <a:tc>
                  <a:txBody>
                    <a:bodyPr/>
                    <a:lstStyle/>
                    <a:p>
                      <a:pPr indent="0" lvl="0" marL="0" rtl="0" algn="ctr">
                        <a:spcBef>
                          <a:spcPts val="0"/>
                        </a:spcBef>
                        <a:spcAft>
                          <a:spcPts val="200"/>
                        </a:spcAft>
                        <a:buNone/>
                      </a:pPr>
                      <a:r>
                        <a:t/>
                      </a:r>
                      <a:endParaRPr b="1" sz="2700">
                        <a:solidFill>
                          <a:srgbClr val="316472"/>
                        </a:solidFill>
                        <a:latin typeface="Barlow"/>
                        <a:ea typeface="Barlow"/>
                        <a:cs typeface="Barlow"/>
                        <a:sym typeface="Barlow"/>
                      </a:endParaRPr>
                    </a:p>
                  </a:txBody>
                  <a:tcPr marT="50800" marB="50800" marR="63500" marL="63500" anchor="ctr">
                    <a:lnL cap="flat" cmpd="sng" w="19050">
                      <a:solidFill>
                        <a:srgbClr val="316472"/>
                      </a:solidFill>
                      <a:prstDash val="solid"/>
                      <a:round/>
                      <a:headEnd len="sm" w="sm" type="none"/>
                      <a:tailEnd len="sm" w="sm" type="none"/>
                    </a:lnL>
                    <a:lnR cap="flat" cmpd="sng" w="19050">
                      <a:solidFill>
                        <a:srgbClr val="E5751F"/>
                      </a:solidFill>
                      <a:prstDash val="solid"/>
                      <a:round/>
                      <a:headEnd len="sm" w="sm" type="none"/>
                      <a:tailEnd len="sm" w="sm" type="none"/>
                    </a:lnR>
                    <a:lnT cap="flat" cmpd="sng">
                      <a:solidFill>
                        <a:srgbClr val="CCCCCC"/>
                      </a:solidFill>
                      <a:prstDash val="solid"/>
                      <a:round/>
                      <a:headEnd len="sm" w="sm" type="none"/>
                      <a:tailEnd len="sm" w="sm" type="none"/>
                    </a:lnT>
                    <a:lnB cap="flat" cmpd="sng">
                      <a:solidFill>
                        <a:srgbClr val="CCCCCC"/>
                      </a:solidFill>
                      <a:prstDash val="solid"/>
                      <a:round/>
                      <a:headEnd len="sm" w="sm" type="none"/>
                      <a:tailEnd len="sm" w="sm" type="none"/>
                    </a:lnB>
                  </a:tcPr>
                </a:tc>
                <a:tc>
                  <a:txBody>
                    <a:bodyPr/>
                    <a:lstStyle/>
                    <a:p>
                      <a:pPr indent="0" lvl="0" marL="0" rtl="0" algn="ctr">
                        <a:spcBef>
                          <a:spcPts val="0"/>
                        </a:spcBef>
                        <a:spcAft>
                          <a:spcPts val="200"/>
                        </a:spcAft>
                        <a:buNone/>
                      </a:pPr>
                      <a:r>
                        <a:rPr b="1" lang="en" sz="2700">
                          <a:solidFill>
                            <a:srgbClr val="E5751F"/>
                          </a:solidFill>
                          <a:latin typeface="Barlow"/>
                          <a:ea typeface="Barlow"/>
                          <a:cs typeface="Barlow"/>
                          <a:sym typeface="Barlow"/>
                        </a:rPr>
                        <a:t>2. Quality </a:t>
                      </a:r>
                      <a:br>
                        <a:rPr b="1" lang="en" sz="2700">
                          <a:solidFill>
                            <a:srgbClr val="E5751F"/>
                          </a:solidFill>
                          <a:latin typeface="Barlow"/>
                          <a:ea typeface="Barlow"/>
                          <a:cs typeface="Barlow"/>
                          <a:sym typeface="Barlow"/>
                        </a:rPr>
                      </a:br>
                      <a:r>
                        <a:rPr b="1" lang="en" sz="2700">
                          <a:solidFill>
                            <a:srgbClr val="E5751F"/>
                          </a:solidFill>
                          <a:latin typeface="Barlow"/>
                          <a:ea typeface="Barlow"/>
                          <a:cs typeface="Barlow"/>
                          <a:sym typeface="Barlow"/>
                        </a:rPr>
                        <a:t>of Decisions</a:t>
                      </a:r>
                      <a:endParaRPr sz="2800">
                        <a:solidFill>
                          <a:srgbClr val="E5751F"/>
                        </a:solidFill>
                        <a:latin typeface="Barlow"/>
                        <a:ea typeface="Barlow"/>
                        <a:cs typeface="Barlow"/>
                        <a:sym typeface="Barlow"/>
                      </a:endParaRPr>
                    </a:p>
                  </a:txBody>
                  <a:tcPr marT="50800" marB="50800" marR="63500" marL="63500" anchor="ctr">
                    <a:lnL cap="flat" cmpd="sng" w="19050">
                      <a:solidFill>
                        <a:srgbClr val="E5751F"/>
                      </a:solidFill>
                      <a:prstDash val="solid"/>
                      <a:round/>
                      <a:headEnd len="sm" w="sm" type="none"/>
                      <a:tailEnd len="sm" w="sm" type="none"/>
                    </a:lnL>
                    <a:lnR cap="flat" cmpd="sng" w="19050">
                      <a:solidFill>
                        <a:srgbClr val="E5751F"/>
                      </a:solidFill>
                      <a:prstDash val="solid"/>
                      <a:round/>
                      <a:headEnd len="sm" w="sm" type="none"/>
                      <a:tailEnd len="sm" w="sm" type="none"/>
                    </a:lnR>
                    <a:lnT cap="flat" cmpd="sng" w="19050">
                      <a:solidFill>
                        <a:srgbClr val="E5751F"/>
                      </a:solidFill>
                      <a:prstDash val="solid"/>
                      <a:round/>
                      <a:headEnd len="sm" w="sm" type="none"/>
                      <a:tailEnd len="sm" w="sm" type="none"/>
                    </a:lnT>
                    <a:lnB cap="flat" cmpd="sng" w="19050">
                      <a:solidFill>
                        <a:srgbClr val="E5751F"/>
                      </a:solidFill>
                      <a:prstDash val="solid"/>
                      <a:round/>
                      <a:headEnd len="sm" w="sm" type="none"/>
                      <a:tailEnd len="sm" w="sm" type="none"/>
                    </a:lnB>
                    <a:solidFill>
                      <a:srgbClr val="FFF8F3"/>
                    </a:solidFill>
                  </a:tcPr>
                </a:tc>
                <a:tc>
                  <a:txBody>
                    <a:bodyPr/>
                    <a:lstStyle/>
                    <a:p>
                      <a:pPr indent="0" lvl="0" marL="0" rtl="0" algn="ctr">
                        <a:spcBef>
                          <a:spcPts val="0"/>
                        </a:spcBef>
                        <a:spcAft>
                          <a:spcPts val="200"/>
                        </a:spcAft>
                        <a:buNone/>
                      </a:pPr>
                      <a:r>
                        <a:t/>
                      </a:r>
                      <a:endParaRPr b="1" sz="2700">
                        <a:solidFill>
                          <a:srgbClr val="E5751F"/>
                        </a:solidFill>
                        <a:latin typeface="Barlow"/>
                        <a:ea typeface="Barlow"/>
                        <a:cs typeface="Barlow"/>
                        <a:sym typeface="Barlow"/>
                      </a:endParaRPr>
                    </a:p>
                  </a:txBody>
                  <a:tcPr marT="50800" marB="50800" marR="63500" marL="63500" anchor="ctr">
                    <a:lnL cap="flat" cmpd="sng" w="19050">
                      <a:solidFill>
                        <a:srgbClr val="E5751F"/>
                      </a:solidFill>
                      <a:prstDash val="solid"/>
                      <a:round/>
                      <a:headEnd len="sm" w="sm" type="none"/>
                      <a:tailEnd len="sm" w="sm" type="none"/>
                    </a:lnL>
                    <a:lnR cap="flat" cmpd="sng" w="19050">
                      <a:solidFill>
                        <a:srgbClr val="E62E45"/>
                      </a:solidFill>
                      <a:prstDash val="solid"/>
                      <a:round/>
                      <a:headEnd len="sm" w="sm" type="none"/>
                      <a:tailEnd len="sm" w="sm" type="none"/>
                    </a:lnR>
                    <a:lnT cap="flat" cmpd="sng">
                      <a:solidFill>
                        <a:srgbClr val="CCCCCC"/>
                      </a:solidFill>
                      <a:prstDash val="solid"/>
                      <a:round/>
                      <a:headEnd len="sm" w="sm" type="none"/>
                      <a:tailEnd len="sm" w="sm" type="none"/>
                    </a:lnT>
                    <a:lnB cap="flat" cmpd="sng">
                      <a:solidFill>
                        <a:srgbClr val="CCCCCC"/>
                      </a:solidFill>
                      <a:prstDash val="solid"/>
                      <a:round/>
                      <a:headEnd len="sm" w="sm" type="none"/>
                      <a:tailEnd len="sm" w="sm" type="none"/>
                    </a:lnB>
                  </a:tcPr>
                </a:tc>
                <a:tc>
                  <a:txBody>
                    <a:bodyPr/>
                    <a:lstStyle/>
                    <a:p>
                      <a:pPr indent="0" lvl="0" marL="0" rtl="0" algn="ctr">
                        <a:spcBef>
                          <a:spcPts val="0"/>
                        </a:spcBef>
                        <a:spcAft>
                          <a:spcPts val="200"/>
                        </a:spcAft>
                        <a:buNone/>
                      </a:pPr>
                      <a:r>
                        <a:rPr b="1" lang="en" sz="2700">
                          <a:solidFill>
                            <a:srgbClr val="E62E45"/>
                          </a:solidFill>
                          <a:latin typeface="Barlow"/>
                          <a:ea typeface="Barlow"/>
                          <a:cs typeface="Barlow"/>
                          <a:sym typeface="Barlow"/>
                        </a:rPr>
                        <a:t>3. Ability </a:t>
                      </a:r>
                      <a:br>
                        <a:rPr b="1" lang="en" sz="2700">
                          <a:solidFill>
                            <a:srgbClr val="E62E45"/>
                          </a:solidFill>
                          <a:latin typeface="Barlow"/>
                          <a:ea typeface="Barlow"/>
                          <a:cs typeface="Barlow"/>
                          <a:sym typeface="Barlow"/>
                        </a:rPr>
                      </a:br>
                      <a:r>
                        <a:rPr b="1" lang="en" sz="2700">
                          <a:solidFill>
                            <a:srgbClr val="E62E45"/>
                          </a:solidFill>
                          <a:latin typeface="Barlow"/>
                          <a:ea typeface="Barlow"/>
                          <a:cs typeface="Barlow"/>
                          <a:sym typeface="Barlow"/>
                        </a:rPr>
                        <a:t>to Make </a:t>
                      </a:r>
                      <a:br>
                        <a:rPr b="1" lang="en" sz="2700">
                          <a:solidFill>
                            <a:srgbClr val="E62E45"/>
                          </a:solidFill>
                          <a:latin typeface="Barlow"/>
                          <a:ea typeface="Barlow"/>
                          <a:cs typeface="Barlow"/>
                          <a:sym typeface="Barlow"/>
                        </a:rPr>
                      </a:br>
                      <a:r>
                        <a:rPr b="1" lang="en" sz="2700">
                          <a:solidFill>
                            <a:srgbClr val="E62E45"/>
                          </a:solidFill>
                          <a:latin typeface="Barlow"/>
                          <a:ea typeface="Barlow"/>
                          <a:cs typeface="Barlow"/>
                          <a:sym typeface="Barlow"/>
                        </a:rPr>
                        <a:t>it Happen</a:t>
                      </a:r>
                      <a:endParaRPr sz="2800">
                        <a:solidFill>
                          <a:srgbClr val="E62E45"/>
                        </a:solidFill>
                        <a:latin typeface="Barlow"/>
                        <a:ea typeface="Barlow"/>
                        <a:cs typeface="Barlow"/>
                        <a:sym typeface="Barlow"/>
                      </a:endParaRPr>
                    </a:p>
                  </a:txBody>
                  <a:tcPr marT="50800" marB="50800" marR="63500" marL="63500" anchor="ctr">
                    <a:lnL cap="flat" cmpd="sng" w="19050">
                      <a:solidFill>
                        <a:srgbClr val="E62E45"/>
                      </a:solidFill>
                      <a:prstDash val="solid"/>
                      <a:round/>
                      <a:headEnd len="sm" w="sm" type="none"/>
                      <a:tailEnd len="sm" w="sm" type="none"/>
                    </a:lnL>
                    <a:lnR cap="flat" cmpd="sng" w="19050">
                      <a:solidFill>
                        <a:srgbClr val="E62E45"/>
                      </a:solidFill>
                      <a:prstDash val="solid"/>
                      <a:round/>
                      <a:headEnd len="sm" w="sm" type="none"/>
                      <a:tailEnd len="sm" w="sm" type="none"/>
                    </a:lnR>
                    <a:lnT cap="flat" cmpd="sng" w="19050">
                      <a:solidFill>
                        <a:srgbClr val="E62E45"/>
                      </a:solidFill>
                      <a:prstDash val="solid"/>
                      <a:round/>
                      <a:headEnd len="sm" w="sm" type="none"/>
                      <a:tailEnd len="sm" w="sm" type="none"/>
                    </a:lnT>
                    <a:lnB cap="flat" cmpd="sng" w="19050">
                      <a:solidFill>
                        <a:srgbClr val="E62E45"/>
                      </a:solidFill>
                      <a:prstDash val="solid"/>
                      <a:round/>
                      <a:headEnd len="sm" w="sm" type="none"/>
                      <a:tailEnd len="sm" w="sm" type="none"/>
                    </a:lnB>
                    <a:solidFill>
                      <a:srgbClr val="F7F2F2"/>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1"/>
          <p:cNvSpPr txBox="1"/>
          <p:nvPr>
            <p:ph type="title"/>
          </p:nvPr>
        </p:nvSpPr>
        <p:spPr>
          <a:xfrm>
            <a:off x="189300" y="13093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CEDS drafted this morning!</a:t>
            </a:r>
            <a:endParaRPr/>
          </a:p>
        </p:txBody>
      </p:sp>
      <p:sp>
        <p:nvSpPr>
          <p:cNvPr id="101" name="Google Shape;101;p21"/>
          <p:cNvSpPr txBox="1"/>
          <p:nvPr>
            <p:ph idx="1" type="subTitle"/>
          </p:nvPr>
        </p:nvSpPr>
        <p:spPr>
          <a:xfrm>
            <a:off x="189300" y="28792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The impossible is now possible. </a:t>
            </a:r>
            <a:endParaRPr/>
          </a:p>
        </p:txBody>
      </p:sp>
      <p:pic>
        <p:nvPicPr>
          <p:cNvPr id="102" name="Google Shape;102;p21"/>
          <p:cNvPicPr preferRelativeResize="0"/>
          <p:nvPr/>
        </p:nvPicPr>
        <p:blipFill>
          <a:blip r:embed="rId3">
            <a:alphaModFix/>
          </a:blip>
          <a:stretch>
            <a:fillRect/>
          </a:stretch>
        </p:blipFill>
        <p:spPr>
          <a:xfrm>
            <a:off x="5010150" y="234475"/>
            <a:ext cx="3687176" cy="47616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2"/>
          <p:cNvPicPr preferRelativeResize="0"/>
          <p:nvPr/>
        </p:nvPicPr>
        <p:blipFill>
          <a:blip r:embed="rId3">
            <a:alphaModFix/>
          </a:blip>
          <a:stretch>
            <a:fillRect/>
          </a:stretch>
        </p:blipFill>
        <p:spPr>
          <a:xfrm>
            <a:off x="1395161" y="372341"/>
            <a:ext cx="6598226" cy="439881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Whiteboard image with sticky notes</a:t>
            </a:r>
            <a:endParaRPr/>
          </a:p>
        </p:txBody>
      </p:sp>
      <p:pic>
        <p:nvPicPr>
          <p:cNvPr id="113" name="Google Shape;113;p23"/>
          <p:cNvPicPr preferRelativeResize="0"/>
          <p:nvPr/>
        </p:nvPicPr>
        <p:blipFill rotWithShape="1">
          <a:blip r:embed="rId3">
            <a:alphaModFix/>
          </a:blip>
          <a:srcRect b="0" l="4653" r="0" t="0"/>
          <a:stretch/>
        </p:blipFill>
        <p:spPr>
          <a:xfrm>
            <a:off x="417056" y="-2725"/>
            <a:ext cx="8719075" cy="5146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Whiteboard image with sticky notes</a:t>
            </a:r>
            <a:endParaRPr/>
          </a:p>
        </p:txBody>
      </p:sp>
      <p:pic>
        <p:nvPicPr>
          <p:cNvPr id="119" name="Google Shape;119;p24"/>
          <p:cNvPicPr preferRelativeResize="0"/>
          <p:nvPr/>
        </p:nvPicPr>
        <p:blipFill rotWithShape="1">
          <a:blip r:embed="rId3">
            <a:alphaModFix/>
          </a:blip>
          <a:srcRect b="0" l="4653" r="0" t="0"/>
          <a:stretch/>
        </p:blipFill>
        <p:spPr>
          <a:xfrm>
            <a:off x="417056" y="-2725"/>
            <a:ext cx="8719075" cy="5146225"/>
          </a:xfrm>
          <a:prstGeom prst="rect">
            <a:avLst/>
          </a:prstGeom>
          <a:noFill/>
          <a:ln>
            <a:noFill/>
          </a:ln>
        </p:spPr>
      </p:pic>
      <p:pic>
        <p:nvPicPr>
          <p:cNvPr id="120" name="Google Shape;120;p24"/>
          <p:cNvPicPr preferRelativeResize="0"/>
          <p:nvPr/>
        </p:nvPicPr>
        <p:blipFill rotWithShape="1">
          <a:blip r:embed="rId4">
            <a:alphaModFix/>
          </a:blip>
          <a:srcRect b="0" l="5231" r="0" t="0"/>
          <a:stretch/>
        </p:blipFill>
        <p:spPr>
          <a:xfrm>
            <a:off x="480025" y="0"/>
            <a:ext cx="8661549"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5"/>
          <p:cNvSpPr txBox="1"/>
          <p:nvPr>
            <p:ph type="title"/>
          </p:nvPr>
        </p:nvSpPr>
        <p:spPr>
          <a:xfrm>
            <a:off x="311700" y="626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100"/>
              <a:t>Three </a:t>
            </a:r>
            <a:r>
              <a:rPr lang="en" sz="5100"/>
              <a:t>irreplaceable</a:t>
            </a:r>
            <a:r>
              <a:rPr lang="en" sz="5100"/>
              <a:t> skills.</a:t>
            </a:r>
            <a:endParaRPr sz="5100"/>
          </a:p>
        </p:txBody>
      </p:sp>
      <p:graphicFrame>
        <p:nvGraphicFramePr>
          <p:cNvPr id="126" name="Google Shape;126;p25"/>
          <p:cNvGraphicFramePr/>
          <p:nvPr/>
        </p:nvGraphicFramePr>
        <p:xfrm>
          <a:off x="1182850" y="1870750"/>
          <a:ext cx="3000000" cy="3000000"/>
        </p:xfrm>
        <a:graphic>
          <a:graphicData uri="http://schemas.openxmlformats.org/drawingml/2006/table">
            <a:tbl>
              <a:tblPr bandCol="1" bandRow="1">
                <a:noFill/>
                <a:tableStyleId>{A3984E36-1515-40D6-828F-07211083F70C}</a:tableStyleId>
              </a:tblPr>
              <a:tblGrid>
                <a:gridCol w="1856425"/>
                <a:gridCol w="327000"/>
                <a:gridCol w="2008825"/>
                <a:gridCol w="327000"/>
                <a:gridCol w="1884150"/>
              </a:tblGrid>
              <a:tr h="1918525">
                <a:tc>
                  <a:txBody>
                    <a:bodyPr/>
                    <a:lstStyle/>
                    <a:p>
                      <a:pPr indent="0" lvl="0" marL="0" rtl="0" algn="ctr">
                        <a:spcBef>
                          <a:spcPts val="0"/>
                        </a:spcBef>
                        <a:spcAft>
                          <a:spcPts val="200"/>
                        </a:spcAft>
                        <a:buNone/>
                      </a:pPr>
                      <a:r>
                        <a:rPr b="1" lang="en" sz="2700">
                          <a:solidFill>
                            <a:srgbClr val="316472"/>
                          </a:solidFill>
                          <a:latin typeface="Barlow"/>
                          <a:ea typeface="Barlow"/>
                          <a:cs typeface="Barlow"/>
                          <a:sym typeface="Barlow"/>
                        </a:rPr>
                        <a:t>1. Clarity </a:t>
                      </a:r>
                      <a:br>
                        <a:rPr b="1" lang="en" sz="2700">
                          <a:solidFill>
                            <a:srgbClr val="316472"/>
                          </a:solidFill>
                          <a:latin typeface="Barlow"/>
                          <a:ea typeface="Barlow"/>
                          <a:cs typeface="Barlow"/>
                          <a:sym typeface="Barlow"/>
                        </a:rPr>
                      </a:br>
                      <a:r>
                        <a:rPr b="1" lang="en" sz="2700">
                          <a:solidFill>
                            <a:srgbClr val="316472"/>
                          </a:solidFill>
                          <a:latin typeface="Barlow"/>
                          <a:ea typeface="Barlow"/>
                          <a:cs typeface="Barlow"/>
                          <a:sym typeface="Barlow"/>
                        </a:rPr>
                        <a:t>of Ideas</a:t>
                      </a:r>
                      <a:endParaRPr sz="2800">
                        <a:solidFill>
                          <a:srgbClr val="316472"/>
                        </a:solidFill>
                        <a:latin typeface="Barlow"/>
                        <a:ea typeface="Barlow"/>
                        <a:cs typeface="Barlow"/>
                        <a:sym typeface="Barlow"/>
                      </a:endParaRPr>
                    </a:p>
                  </a:txBody>
                  <a:tcPr marT="50800" marB="50800" marR="63500" marL="63500" anchor="ctr">
                    <a:lnL cap="flat" cmpd="sng" w="19050">
                      <a:solidFill>
                        <a:srgbClr val="316472"/>
                      </a:solidFill>
                      <a:prstDash val="solid"/>
                      <a:round/>
                      <a:headEnd len="sm" w="sm" type="none"/>
                      <a:tailEnd len="sm" w="sm" type="none"/>
                    </a:lnL>
                    <a:lnR cap="flat" cmpd="sng" w="19050">
                      <a:solidFill>
                        <a:srgbClr val="316472"/>
                      </a:solidFill>
                      <a:prstDash val="solid"/>
                      <a:round/>
                      <a:headEnd len="sm" w="sm" type="none"/>
                      <a:tailEnd len="sm" w="sm" type="none"/>
                    </a:lnR>
                    <a:lnT cap="flat" cmpd="sng" w="19050">
                      <a:solidFill>
                        <a:srgbClr val="316472"/>
                      </a:solidFill>
                      <a:prstDash val="solid"/>
                      <a:round/>
                      <a:headEnd len="sm" w="sm" type="none"/>
                      <a:tailEnd len="sm" w="sm" type="none"/>
                    </a:lnT>
                    <a:lnB cap="flat" cmpd="sng" w="19050">
                      <a:solidFill>
                        <a:srgbClr val="316472"/>
                      </a:solidFill>
                      <a:prstDash val="solid"/>
                      <a:round/>
                      <a:headEnd len="sm" w="sm" type="none"/>
                      <a:tailEnd len="sm" w="sm" type="none"/>
                    </a:lnB>
                    <a:solidFill>
                      <a:srgbClr val="E8F0F3"/>
                    </a:solidFill>
                  </a:tcPr>
                </a:tc>
                <a:tc>
                  <a:txBody>
                    <a:bodyPr/>
                    <a:lstStyle/>
                    <a:p>
                      <a:pPr indent="0" lvl="0" marL="0" rtl="0" algn="ctr">
                        <a:spcBef>
                          <a:spcPts val="0"/>
                        </a:spcBef>
                        <a:spcAft>
                          <a:spcPts val="200"/>
                        </a:spcAft>
                        <a:buNone/>
                      </a:pPr>
                      <a:r>
                        <a:t/>
                      </a:r>
                      <a:endParaRPr b="1" sz="2700">
                        <a:solidFill>
                          <a:srgbClr val="316472"/>
                        </a:solidFill>
                        <a:latin typeface="Barlow"/>
                        <a:ea typeface="Barlow"/>
                        <a:cs typeface="Barlow"/>
                        <a:sym typeface="Barlow"/>
                      </a:endParaRPr>
                    </a:p>
                  </a:txBody>
                  <a:tcPr marT="50800" marB="50800" marR="63500" marL="63500" anchor="ctr">
                    <a:lnL cap="flat" cmpd="sng" w="19050">
                      <a:solidFill>
                        <a:srgbClr val="316472"/>
                      </a:solidFill>
                      <a:prstDash val="solid"/>
                      <a:round/>
                      <a:headEnd len="sm" w="sm" type="none"/>
                      <a:tailEnd len="sm" w="sm" type="none"/>
                    </a:lnL>
                    <a:lnR cap="flat" cmpd="sng" w="19050">
                      <a:solidFill>
                        <a:srgbClr val="E5751F"/>
                      </a:solidFill>
                      <a:prstDash val="solid"/>
                      <a:round/>
                      <a:headEnd len="sm" w="sm" type="none"/>
                      <a:tailEnd len="sm" w="sm" type="none"/>
                    </a:lnR>
                    <a:lnT cap="flat" cmpd="sng">
                      <a:solidFill>
                        <a:srgbClr val="CCCCCC"/>
                      </a:solidFill>
                      <a:prstDash val="solid"/>
                      <a:round/>
                      <a:headEnd len="sm" w="sm" type="none"/>
                      <a:tailEnd len="sm" w="sm" type="none"/>
                    </a:lnT>
                    <a:lnB cap="flat" cmpd="sng">
                      <a:solidFill>
                        <a:srgbClr val="CCCCCC"/>
                      </a:solidFill>
                      <a:prstDash val="solid"/>
                      <a:round/>
                      <a:headEnd len="sm" w="sm" type="none"/>
                      <a:tailEnd len="sm" w="sm" type="none"/>
                    </a:lnB>
                  </a:tcPr>
                </a:tc>
                <a:tc>
                  <a:txBody>
                    <a:bodyPr/>
                    <a:lstStyle/>
                    <a:p>
                      <a:pPr indent="0" lvl="0" marL="0" rtl="0" algn="ctr">
                        <a:spcBef>
                          <a:spcPts val="0"/>
                        </a:spcBef>
                        <a:spcAft>
                          <a:spcPts val="200"/>
                        </a:spcAft>
                        <a:buNone/>
                      </a:pPr>
                      <a:r>
                        <a:rPr b="1" lang="en" sz="2700">
                          <a:solidFill>
                            <a:srgbClr val="E5751F"/>
                          </a:solidFill>
                          <a:latin typeface="Barlow"/>
                          <a:ea typeface="Barlow"/>
                          <a:cs typeface="Barlow"/>
                          <a:sym typeface="Barlow"/>
                        </a:rPr>
                        <a:t>2. Quality </a:t>
                      </a:r>
                      <a:br>
                        <a:rPr b="1" lang="en" sz="2700">
                          <a:solidFill>
                            <a:srgbClr val="E5751F"/>
                          </a:solidFill>
                          <a:latin typeface="Barlow"/>
                          <a:ea typeface="Barlow"/>
                          <a:cs typeface="Barlow"/>
                          <a:sym typeface="Barlow"/>
                        </a:rPr>
                      </a:br>
                      <a:r>
                        <a:rPr b="1" lang="en" sz="2700">
                          <a:solidFill>
                            <a:srgbClr val="E5751F"/>
                          </a:solidFill>
                          <a:latin typeface="Barlow"/>
                          <a:ea typeface="Barlow"/>
                          <a:cs typeface="Barlow"/>
                          <a:sym typeface="Barlow"/>
                        </a:rPr>
                        <a:t>of Decisions</a:t>
                      </a:r>
                      <a:endParaRPr sz="2800">
                        <a:solidFill>
                          <a:srgbClr val="E5751F"/>
                        </a:solidFill>
                        <a:latin typeface="Barlow"/>
                        <a:ea typeface="Barlow"/>
                        <a:cs typeface="Barlow"/>
                        <a:sym typeface="Barlow"/>
                      </a:endParaRPr>
                    </a:p>
                  </a:txBody>
                  <a:tcPr marT="50800" marB="50800" marR="63500" marL="63500" anchor="ctr">
                    <a:lnL cap="flat" cmpd="sng" w="19050">
                      <a:solidFill>
                        <a:srgbClr val="E5751F"/>
                      </a:solidFill>
                      <a:prstDash val="solid"/>
                      <a:round/>
                      <a:headEnd len="sm" w="sm" type="none"/>
                      <a:tailEnd len="sm" w="sm" type="none"/>
                    </a:lnL>
                    <a:lnR cap="flat" cmpd="sng" w="19050">
                      <a:solidFill>
                        <a:srgbClr val="E5751F"/>
                      </a:solidFill>
                      <a:prstDash val="solid"/>
                      <a:round/>
                      <a:headEnd len="sm" w="sm" type="none"/>
                      <a:tailEnd len="sm" w="sm" type="none"/>
                    </a:lnR>
                    <a:lnT cap="flat" cmpd="sng" w="19050">
                      <a:solidFill>
                        <a:srgbClr val="E5751F"/>
                      </a:solidFill>
                      <a:prstDash val="solid"/>
                      <a:round/>
                      <a:headEnd len="sm" w="sm" type="none"/>
                      <a:tailEnd len="sm" w="sm" type="none"/>
                    </a:lnT>
                    <a:lnB cap="flat" cmpd="sng" w="19050">
                      <a:solidFill>
                        <a:srgbClr val="E5751F"/>
                      </a:solidFill>
                      <a:prstDash val="solid"/>
                      <a:round/>
                      <a:headEnd len="sm" w="sm" type="none"/>
                      <a:tailEnd len="sm" w="sm" type="none"/>
                    </a:lnB>
                    <a:solidFill>
                      <a:srgbClr val="FFF8F3"/>
                    </a:solidFill>
                  </a:tcPr>
                </a:tc>
                <a:tc>
                  <a:txBody>
                    <a:bodyPr/>
                    <a:lstStyle/>
                    <a:p>
                      <a:pPr indent="0" lvl="0" marL="0" rtl="0" algn="ctr">
                        <a:spcBef>
                          <a:spcPts val="0"/>
                        </a:spcBef>
                        <a:spcAft>
                          <a:spcPts val="200"/>
                        </a:spcAft>
                        <a:buNone/>
                      </a:pPr>
                      <a:r>
                        <a:t/>
                      </a:r>
                      <a:endParaRPr b="1" sz="2700">
                        <a:solidFill>
                          <a:srgbClr val="E5751F"/>
                        </a:solidFill>
                        <a:latin typeface="Barlow"/>
                        <a:ea typeface="Barlow"/>
                        <a:cs typeface="Barlow"/>
                        <a:sym typeface="Barlow"/>
                      </a:endParaRPr>
                    </a:p>
                  </a:txBody>
                  <a:tcPr marT="50800" marB="50800" marR="63500" marL="63500" anchor="ctr">
                    <a:lnL cap="flat" cmpd="sng" w="19050">
                      <a:solidFill>
                        <a:srgbClr val="E5751F"/>
                      </a:solidFill>
                      <a:prstDash val="solid"/>
                      <a:round/>
                      <a:headEnd len="sm" w="sm" type="none"/>
                      <a:tailEnd len="sm" w="sm" type="none"/>
                    </a:lnL>
                    <a:lnR cap="flat" cmpd="sng" w="19050">
                      <a:solidFill>
                        <a:srgbClr val="E62E45"/>
                      </a:solidFill>
                      <a:prstDash val="solid"/>
                      <a:round/>
                      <a:headEnd len="sm" w="sm" type="none"/>
                      <a:tailEnd len="sm" w="sm" type="none"/>
                    </a:lnR>
                    <a:lnT cap="flat" cmpd="sng">
                      <a:solidFill>
                        <a:srgbClr val="CCCCCC"/>
                      </a:solidFill>
                      <a:prstDash val="solid"/>
                      <a:round/>
                      <a:headEnd len="sm" w="sm" type="none"/>
                      <a:tailEnd len="sm" w="sm" type="none"/>
                    </a:lnT>
                    <a:lnB cap="flat" cmpd="sng">
                      <a:solidFill>
                        <a:srgbClr val="CCCCCC"/>
                      </a:solidFill>
                      <a:prstDash val="solid"/>
                      <a:round/>
                      <a:headEnd len="sm" w="sm" type="none"/>
                      <a:tailEnd len="sm" w="sm" type="none"/>
                    </a:lnB>
                  </a:tcPr>
                </a:tc>
                <a:tc>
                  <a:txBody>
                    <a:bodyPr/>
                    <a:lstStyle/>
                    <a:p>
                      <a:pPr indent="0" lvl="0" marL="0" rtl="0" algn="ctr">
                        <a:spcBef>
                          <a:spcPts val="0"/>
                        </a:spcBef>
                        <a:spcAft>
                          <a:spcPts val="200"/>
                        </a:spcAft>
                        <a:buNone/>
                      </a:pPr>
                      <a:r>
                        <a:rPr b="1" lang="en" sz="2700">
                          <a:solidFill>
                            <a:srgbClr val="E62E45"/>
                          </a:solidFill>
                          <a:latin typeface="Barlow"/>
                          <a:ea typeface="Barlow"/>
                          <a:cs typeface="Barlow"/>
                          <a:sym typeface="Barlow"/>
                        </a:rPr>
                        <a:t>3. Ability </a:t>
                      </a:r>
                      <a:br>
                        <a:rPr b="1" lang="en" sz="2700">
                          <a:solidFill>
                            <a:srgbClr val="E62E45"/>
                          </a:solidFill>
                          <a:latin typeface="Barlow"/>
                          <a:ea typeface="Barlow"/>
                          <a:cs typeface="Barlow"/>
                          <a:sym typeface="Barlow"/>
                        </a:rPr>
                      </a:br>
                      <a:r>
                        <a:rPr b="1" lang="en" sz="2700">
                          <a:solidFill>
                            <a:srgbClr val="E62E45"/>
                          </a:solidFill>
                          <a:latin typeface="Barlow"/>
                          <a:ea typeface="Barlow"/>
                          <a:cs typeface="Barlow"/>
                          <a:sym typeface="Barlow"/>
                        </a:rPr>
                        <a:t>to Make </a:t>
                      </a:r>
                      <a:br>
                        <a:rPr b="1" lang="en" sz="2700">
                          <a:solidFill>
                            <a:srgbClr val="E62E45"/>
                          </a:solidFill>
                          <a:latin typeface="Barlow"/>
                          <a:ea typeface="Barlow"/>
                          <a:cs typeface="Barlow"/>
                          <a:sym typeface="Barlow"/>
                        </a:rPr>
                      </a:br>
                      <a:r>
                        <a:rPr b="1" lang="en" sz="2700">
                          <a:solidFill>
                            <a:srgbClr val="E62E45"/>
                          </a:solidFill>
                          <a:latin typeface="Barlow"/>
                          <a:ea typeface="Barlow"/>
                          <a:cs typeface="Barlow"/>
                          <a:sym typeface="Barlow"/>
                        </a:rPr>
                        <a:t>it Happen</a:t>
                      </a:r>
                      <a:endParaRPr sz="2800">
                        <a:solidFill>
                          <a:srgbClr val="E62E45"/>
                        </a:solidFill>
                        <a:latin typeface="Barlow"/>
                        <a:ea typeface="Barlow"/>
                        <a:cs typeface="Barlow"/>
                        <a:sym typeface="Barlow"/>
                      </a:endParaRPr>
                    </a:p>
                  </a:txBody>
                  <a:tcPr marT="50800" marB="50800" marR="63500" marL="63500" anchor="ctr">
                    <a:lnL cap="flat" cmpd="sng" w="19050">
                      <a:solidFill>
                        <a:srgbClr val="E62E45"/>
                      </a:solidFill>
                      <a:prstDash val="solid"/>
                      <a:round/>
                      <a:headEnd len="sm" w="sm" type="none"/>
                      <a:tailEnd len="sm" w="sm" type="none"/>
                    </a:lnL>
                    <a:lnR cap="flat" cmpd="sng" w="19050">
                      <a:solidFill>
                        <a:srgbClr val="E62E45"/>
                      </a:solidFill>
                      <a:prstDash val="solid"/>
                      <a:round/>
                      <a:headEnd len="sm" w="sm" type="none"/>
                      <a:tailEnd len="sm" w="sm" type="none"/>
                    </a:lnR>
                    <a:lnT cap="flat" cmpd="sng" w="19050">
                      <a:solidFill>
                        <a:srgbClr val="E62E45"/>
                      </a:solidFill>
                      <a:prstDash val="solid"/>
                      <a:round/>
                      <a:headEnd len="sm" w="sm" type="none"/>
                      <a:tailEnd len="sm" w="sm" type="none"/>
                    </a:lnT>
                    <a:lnB cap="flat" cmpd="sng" w="19050">
                      <a:solidFill>
                        <a:srgbClr val="E62E45"/>
                      </a:solidFill>
                      <a:prstDash val="solid"/>
                      <a:round/>
                      <a:headEnd len="sm" w="sm" type="none"/>
                      <a:tailEnd len="sm" w="sm" type="none"/>
                    </a:lnB>
                    <a:solidFill>
                      <a:srgbClr val="F7F2F2"/>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6"/>
          <p:cNvSpPr txBox="1"/>
          <p:nvPr>
            <p:ph type="title"/>
          </p:nvPr>
        </p:nvSpPr>
        <p:spPr>
          <a:xfrm>
            <a:off x="0" y="1233175"/>
            <a:ext cx="45720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5751F"/>
                </a:solidFill>
              </a:rPr>
              <a:t>1. Clarity of Ideas</a:t>
            </a:r>
            <a:endParaRPr>
              <a:solidFill>
                <a:srgbClr val="E5751F"/>
              </a:solidFill>
            </a:endParaRPr>
          </a:p>
        </p:txBody>
      </p:sp>
      <p:sp>
        <p:nvSpPr>
          <p:cNvPr id="132" name="Google Shape;132;p26"/>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AI is an </a:t>
            </a:r>
            <a:r>
              <a:rPr b="1" lang="en"/>
              <a:t>educator</a:t>
            </a:r>
            <a:endParaRPr b="1"/>
          </a:p>
        </p:txBody>
      </p:sp>
      <p:pic>
        <p:nvPicPr>
          <p:cNvPr id="133" name="Google Shape;133;p26"/>
          <p:cNvPicPr preferRelativeResize="0"/>
          <p:nvPr/>
        </p:nvPicPr>
        <p:blipFill>
          <a:blip r:embed="rId3">
            <a:alphaModFix/>
          </a:blip>
          <a:stretch>
            <a:fillRect/>
          </a:stretch>
        </p:blipFill>
        <p:spPr>
          <a:xfrm>
            <a:off x="5197065" y="446337"/>
            <a:ext cx="3188119" cy="42508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7"/>
          <p:cNvPicPr preferRelativeResize="0"/>
          <p:nvPr/>
        </p:nvPicPr>
        <p:blipFill>
          <a:blip r:embed="rId3">
            <a:alphaModFix/>
          </a:blip>
          <a:stretch>
            <a:fillRect/>
          </a:stretch>
        </p:blipFill>
        <p:spPr>
          <a:xfrm>
            <a:off x="344797" y="336096"/>
            <a:ext cx="4373835" cy="4373835"/>
          </a:xfrm>
          <a:prstGeom prst="rect">
            <a:avLst/>
          </a:prstGeom>
          <a:noFill/>
          <a:ln>
            <a:noFill/>
          </a:ln>
          <a:effectLst>
            <a:outerShdw blurRad="57150" rotWithShape="0" algn="bl" dir="5400000" dist="19050">
              <a:srgbClr val="000000">
                <a:alpha val="50000"/>
              </a:srgbClr>
            </a:outerShdw>
          </a:effectLst>
        </p:spPr>
      </p:pic>
      <p:sp>
        <p:nvSpPr>
          <p:cNvPr id="139" name="Google Shape;139;p27"/>
          <p:cNvSpPr txBox="1"/>
          <p:nvPr/>
        </p:nvSpPr>
        <p:spPr>
          <a:xfrm>
            <a:off x="5045850" y="389400"/>
            <a:ext cx="39573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393939"/>
                </a:solidFill>
                <a:latin typeface="Barlow"/>
                <a:ea typeface="Barlow"/>
                <a:cs typeface="Barlow"/>
                <a:sym typeface="Barlow"/>
              </a:rPr>
              <a:t>One simple prompt:</a:t>
            </a:r>
            <a:endParaRPr b="1" sz="1500">
              <a:solidFill>
                <a:srgbClr val="393939"/>
              </a:solidFill>
              <a:latin typeface="Barlow"/>
              <a:ea typeface="Barlow"/>
              <a:cs typeface="Barlow"/>
              <a:sym typeface="Barlow"/>
            </a:endParaRPr>
          </a:p>
          <a:p>
            <a:pPr indent="0" lvl="0" marL="0" rtl="0" algn="l">
              <a:spcBef>
                <a:spcPts val="0"/>
              </a:spcBef>
              <a:spcAft>
                <a:spcPts val="0"/>
              </a:spcAft>
              <a:buNone/>
            </a:pPr>
            <a:r>
              <a:t/>
            </a:r>
            <a:endParaRPr b="1" sz="1500">
              <a:solidFill>
                <a:srgbClr val="393939"/>
              </a:solidFill>
              <a:latin typeface="Barlow"/>
              <a:ea typeface="Barlow"/>
              <a:cs typeface="Barlow"/>
              <a:sym typeface="Barlow"/>
            </a:endParaRPr>
          </a:p>
          <a:p>
            <a:pPr indent="0" lvl="0" marL="0" rtl="0" algn="l">
              <a:spcBef>
                <a:spcPts val="0"/>
              </a:spcBef>
              <a:spcAft>
                <a:spcPts val="0"/>
              </a:spcAft>
              <a:buNone/>
            </a:pPr>
            <a:r>
              <a:rPr lang="en" sz="1500">
                <a:solidFill>
                  <a:srgbClr val="393939"/>
                </a:solidFill>
                <a:latin typeface="Barlow"/>
                <a:ea typeface="Barlow"/>
                <a:cs typeface="Barlow"/>
                <a:sym typeface="Barlow"/>
              </a:rPr>
              <a:t>Start by summarizing the NWCCOG CEDS 2021 strategy and the 4 pillars. Then discuss the latest big risks that are being discussed in NWCCOG and across the board of similar communities. This video then must educate us on how other peer regions are adopting economic strategies to adapt to these big risks, and evolving their strategies since COVID. Walk us through clear case studies of similar regions, approaches they've taken, and how that compares to the NWCCOG region itself. Educate us with the purpose of surfacing threats and solutions and shifts that other non-colorado places are seeing and implementing, and put it into the colorado specific context. </a:t>
            </a:r>
            <a:endParaRPr sz="1500">
              <a:solidFill>
                <a:srgbClr val="393939"/>
              </a:solidFill>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3" name="Shape 143"/>
        <p:cNvGrpSpPr/>
        <p:nvPr/>
      </p:nvGrpSpPr>
      <p:grpSpPr>
        <a:xfrm>
          <a:off x="0" y="0"/>
          <a:ext cx="0" cy="0"/>
          <a:chOff x="0" y="0"/>
          <a:chExt cx="0" cy="0"/>
        </a:xfrm>
      </p:grpSpPr>
      <p:pic>
        <p:nvPicPr>
          <p:cNvPr id="144" name="Google Shape;144;p28" title="Mountain Town Blueprint.mp4">
            <a:hlinkClick r:id="rId3"/>
          </p:cNvPr>
          <p:cNvPicPr preferRelativeResize="0"/>
          <p:nvPr/>
        </p:nvPicPr>
        <p:blipFill>
          <a:blip r:embed="rId4">
            <a:alphaModFix/>
          </a:blip>
          <a:stretch>
            <a:fillRect/>
          </a:stretch>
        </p:blipFill>
        <p:spPr>
          <a:xfrm>
            <a:off x="1456463" y="235100"/>
            <a:ext cx="6231076" cy="467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KTS Barlow">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