
<file path=[Content_Types].xml><?xml version="1.0" encoding="utf-8"?>
<Types xmlns="http://schemas.openxmlformats.org/package/2006/content-types">
  <Default Extension="bin"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41"/>
  </p:sldMasterIdLst>
  <p:notesMasterIdLst>
    <p:notesMasterId r:id="rId159"/>
  </p:notesMasterIdLst>
  <p:handoutMasterIdLst>
    <p:handoutMasterId r:id="rId160"/>
  </p:handoutMasterIdLst>
  <p:sldIdLst>
    <p:sldId id="259" r:id="rId142"/>
    <p:sldId id="260" r:id="rId143"/>
    <p:sldId id="262" r:id="rId144"/>
    <p:sldId id="281" r:id="rId145"/>
    <p:sldId id="285" r:id="rId146"/>
    <p:sldId id="266" r:id="rId147"/>
    <p:sldId id="364" r:id="rId148"/>
    <p:sldId id="367" r:id="rId149"/>
    <p:sldId id="386" r:id="rId150"/>
    <p:sldId id="2147471554" r:id="rId151"/>
    <p:sldId id="2147471552" r:id="rId152"/>
    <p:sldId id="2147471553" r:id="rId153"/>
    <p:sldId id="274" r:id="rId154"/>
    <p:sldId id="2147471532" r:id="rId155"/>
    <p:sldId id="2147471533" r:id="rId156"/>
    <p:sldId id="271" r:id="rId157"/>
    <p:sldId id="360" r:id="rId158"/>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217E48-77C1-A9CF-7AE0-A5558F93117B}" name="Kruger, Jackie" initials="KJ" userId="S::Jackie.Kruger@claconnect.com::46ca9483-acf8-4c60-9211-a7148f123d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DD2D3"/>
    <a:srgbClr val="2E334E"/>
    <a:srgbClr val="FBC55A"/>
    <a:srgbClr val="EE5340"/>
    <a:srgbClr val="E2E868"/>
    <a:srgbClr val="DAD8D7"/>
    <a:srgbClr val="E4E4E0"/>
    <a:srgbClr val="F7F7F6"/>
    <a:srgbClr val="C5B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9803" autoAdjust="0"/>
  </p:normalViewPr>
  <p:slideViewPr>
    <p:cSldViewPr snapToGrid="0">
      <p:cViewPr varScale="1">
        <p:scale>
          <a:sx n="80" d="100"/>
          <a:sy n="80" d="100"/>
        </p:scale>
        <p:origin x="226" y="5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020"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notesMaster" Target="notesMasters/notesMaster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 Target="slides/slide8.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handoutMaster" Target="handoutMasters/handoutMaster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 Target="slides/slide9.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slide" Target="slides/slide4.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0.xml"/><Relationship Id="rId156" Type="http://schemas.openxmlformats.org/officeDocument/2006/relationships/slide" Target="slides/slide15.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Master" Target="slideMasters/slideMaster1.xml"/><Relationship Id="rId146" Type="http://schemas.openxmlformats.org/officeDocument/2006/relationships/slide" Target="slides/slide5.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16.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1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17.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12.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2.xml"/><Relationship Id="rId148" Type="http://schemas.openxmlformats.org/officeDocument/2006/relationships/slide" Target="slides/slide7.xml"/><Relationship Id="rId16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13.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 Target="slides/slide3.xml"/><Relationship Id="rId90" Type="http://schemas.openxmlformats.org/officeDocument/2006/relationships/customXml" Target="../customXml/item90.xml"/><Relationship Id="rId165" Type="http://schemas.microsoft.com/office/2018/10/relationships/authors" Target="author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Revenue</c:v>
                </c:pt>
              </c:strCache>
            </c:strRef>
          </c:tx>
          <c:spPr>
            <a:solidFill>
              <a:schemeClr val="accent5"/>
            </a:solidFill>
            <a:ln>
              <a:noFill/>
            </a:ln>
            <a:effectLst/>
          </c:spPr>
          <c:invertIfNegative val="0"/>
          <c:cat>
            <c:numRef>
              <c:f>Sheet1!$A$2:$A$4</c:f>
              <c:numCache>
                <c:formatCode>General</c:formatCode>
                <c:ptCount val="3"/>
                <c:pt idx="0">
                  <c:v>2025</c:v>
                </c:pt>
                <c:pt idx="1">
                  <c:v>2024</c:v>
                </c:pt>
                <c:pt idx="2">
                  <c:v>2023</c:v>
                </c:pt>
              </c:numCache>
            </c:numRef>
          </c:cat>
          <c:val>
            <c:numRef>
              <c:f>Sheet1!$B$2:$B$4</c:f>
              <c:numCache>
                <c:formatCode>#,##0</c:formatCode>
                <c:ptCount val="3"/>
                <c:pt idx="0">
                  <c:v>16765516</c:v>
                </c:pt>
                <c:pt idx="1">
                  <c:v>15273019</c:v>
                </c:pt>
                <c:pt idx="2">
                  <c:v>15974709</c:v>
                </c:pt>
              </c:numCache>
            </c:numRef>
          </c:val>
          <c:extLst>
            <c:ext xmlns:c16="http://schemas.microsoft.com/office/drawing/2014/chart" uri="{C3380CC4-5D6E-409C-BE32-E72D297353CC}">
              <c16:uniqueId val="{00000000-84B8-41DA-9F75-400BB0BF4343}"/>
            </c:ext>
          </c:extLst>
        </c:ser>
        <c:ser>
          <c:idx val="1"/>
          <c:order val="1"/>
          <c:tx>
            <c:strRef>
              <c:f>Sheet1!$C$1</c:f>
              <c:strCache>
                <c:ptCount val="1"/>
                <c:pt idx="0">
                  <c:v>Total Expenses</c:v>
                </c:pt>
              </c:strCache>
            </c:strRef>
          </c:tx>
          <c:spPr>
            <a:solidFill>
              <a:schemeClr val="accent2"/>
            </a:solidFill>
            <a:ln>
              <a:noFill/>
            </a:ln>
            <a:effectLst/>
          </c:spPr>
          <c:invertIfNegative val="0"/>
          <c:cat>
            <c:numRef>
              <c:f>Sheet1!$A$2:$A$4</c:f>
              <c:numCache>
                <c:formatCode>General</c:formatCode>
                <c:ptCount val="3"/>
                <c:pt idx="0">
                  <c:v>2025</c:v>
                </c:pt>
                <c:pt idx="1">
                  <c:v>2024</c:v>
                </c:pt>
                <c:pt idx="2">
                  <c:v>2023</c:v>
                </c:pt>
              </c:numCache>
            </c:numRef>
          </c:cat>
          <c:val>
            <c:numRef>
              <c:f>Sheet1!$C$2:$C$4</c:f>
              <c:numCache>
                <c:formatCode>#,##0</c:formatCode>
                <c:ptCount val="3"/>
                <c:pt idx="0">
                  <c:v>14928037</c:v>
                </c:pt>
                <c:pt idx="1">
                  <c:v>13059435</c:v>
                </c:pt>
                <c:pt idx="2">
                  <c:v>12234765</c:v>
                </c:pt>
              </c:numCache>
            </c:numRef>
          </c:val>
          <c:extLst>
            <c:ext xmlns:c16="http://schemas.microsoft.com/office/drawing/2014/chart" uri="{C3380CC4-5D6E-409C-BE32-E72D297353CC}">
              <c16:uniqueId val="{00000001-84B8-41DA-9F75-400BB0BF4343}"/>
            </c:ext>
          </c:extLst>
        </c:ser>
        <c:ser>
          <c:idx val="2"/>
          <c:order val="2"/>
          <c:tx>
            <c:strRef>
              <c:f>Sheet1!$D$1</c:f>
              <c:strCache>
                <c:ptCount val="1"/>
                <c:pt idx="0">
                  <c:v>Change in Net Assests</c:v>
                </c:pt>
              </c:strCache>
            </c:strRef>
          </c:tx>
          <c:spPr>
            <a:solidFill>
              <a:schemeClr val="accent3"/>
            </a:solidFill>
            <a:ln>
              <a:noFill/>
            </a:ln>
            <a:effectLst/>
          </c:spPr>
          <c:invertIfNegative val="0"/>
          <c:cat>
            <c:numRef>
              <c:f>Sheet1!$A$2:$A$4</c:f>
              <c:numCache>
                <c:formatCode>General</c:formatCode>
                <c:ptCount val="3"/>
                <c:pt idx="0">
                  <c:v>2025</c:v>
                </c:pt>
                <c:pt idx="1">
                  <c:v>2024</c:v>
                </c:pt>
                <c:pt idx="2">
                  <c:v>2023</c:v>
                </c:pt>
              </c:numCache>
            </c:numRef>
          </c:cat>
          <c:val>
            <c:numRef>
              <c:f>Sheet1!$D$2:$D$4</c:f>
              <c:numCache>
                <c:formatCode>#,##0</c:formatCode>
                <c:ptCount val="3"/>
                <c:pt idx="0">
                  <c:v>1837479</c:v>
                </c:pt>
                <c:pt idx="1">
                  <c:v>2213584</c:v>
                </c:pt>
                <c:pt idx="2">
                  <c:v>3739944</c:v>
                </c:pt>
              </c:numCache>
            </c:numRef>
          </c:val>
          <c:extLst>
            <c:ext xmlns:c16="http://schemas.microsoft.com/office/drawing/2014/chart" uri="{C3380CC4-5D6E-409C-BE32-E72D297353CC}">
              <c16:uniqueId val="{00000002-84B8-41DA-9F75-400BB0BF4343}"/>
            </c:ext>
          </c:extLst>
        </c:ser>
        <c:dLbls>
          <c:showLegendKey val="0"/>
          <c:showVal val="0"/>
          <c:showCatName val="0"/>
          <c:showSerName val="0"/>
          <c:showPercent val="0"/>
          <c:showBubbleSize val="0"/>
        </c:dLbls>
        <c:gapWidth val="219"/>
        <c:overlap val="-27"/>
        <c:axId val="1311469935"/>
        <c:axId val="1311471375"/>
      </c:barChart>
      <c:catAx>
        <c:axId val="1311469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11471375"/>
        <c:crosses val="autoZero"/>
        <c:auto val="1"/>
        <c:lblAlgn val="ctr"/>
        <c:lblOffset val="100"/>
        <c:noMultiLvlLbl val="0"/>
      </c:catAx>
      <c:valAx>
        <c:axId val="1311471375"/>
        <c:scaling>
          <c:orientation val="minMax"/>
        </c:scaling>
        <c:delete val="0"/>
        <c:axPos val="l"/>
        <c:majorGridlines>
          <c:spPr>
            <a:ln w="9525" cap="flat" cmpd="sng" algn="ctr">
              <a:solidFill>
                <a:schemeClr val="accent2">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3114699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bg1"/>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F5982-3704-96A6-85A6-E6EAD53859D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13F952-31A1-4DF9-D79D-C1F78FD1F80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ECEDB87-CFBD-4E68-A5C4-9898685B258A}" type="datetimeFigureOut">
              <a:rPr lang="en-US" smtClean="0"/>
              <a:t>6/4/2026</a:t>
            </a:fld>
            <a:endParaRPr lang="en-US"/>
          </a:p>
        </p:txBody>
      </p:sp>
      <p:sp>
        <p:nvSpPr>
          <p:cNvPr id="4" name="Footer Placeholder 3">
            <a:extLst>
              <a:ext uri="{FF2B5EF4-FFF2-40B4-BE49-F238E27FC236}">
                <a16:creationId xmlns:a16="http://schemas.microsoft.com/office/drawing/2014/main" id="{51B0DCC9-CABB-0A23-D07C-7A658955581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9720FE-F3D6-E2D2-DC94-150A9946C03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A6E890D-7A63-427A-985B-F7F224ACD033}" type="slidenum">
              <a:rPr lang="en-US" smtClean="0"/>
              <a:t>‹#›</a:t>
            </a:fld>
            <a:endParaRPr lang="en-US"/>
          </a:p>
        </p:txBody>
      </p:sp>
    </p:spTree>
    <p:extLst>
      <p:ext uri="{BB962C8B-B14F-4D97-AF65-F5344CB8AC3E}">
        <p14:creationId xmlns:p14="http://schemas.microsoft.com/office/powerpoint/2010/main" val="166184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76D314A-5F6D-42B0-A57B-14527ADFBF85}" type="datetimeFigureOut">
              <a:rPr lang="en-US" smtClean="0"/>
              <a:t>6/4/2026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AF076E-914D-4F66-8D96-A023467F4575}" type="slidenum">
              <a:rPr lang="en-US" smtClean="0"/>
              <a:t>‹#›</a:t>
            </a:fld>
            <a:endParaRPr lang="en-US"/>
          </a:p>
        </p:txBody>
      </p:sp>
    </p:spTree>
    <p:extLst>
      <p:ext uri="{BB962C8B-B14F-4D97-AF65-F5344CB8AC3E}">
        <p14:creationId xmlns:p14="http://schemas.microsoft.com/office/powerpoint/2010/main" val="36862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also prepared the 2027 indirect cost allocation plan, but provide no assurance over this document.</a:t>
            </a:r>
          </a:p>
        </p:txBody>
      </p:sp>
      <p:sp>
        <p:nvSpPr>
          <p:cNvPr id="4" name="Slide Number Placeholder 3"/>
          <p:cNvSpPr>
            <a:spLocks noGrp="1"/>
          </p:cNvSpPr>
          <p:nvPr>
            <p:ph type="sldNum" sz="quarter" idx="5"/>
          </p:nvPr>
        </p:nvSpPr>
        <p:spPr/>
        <p:txBody>
          <a:bodyPr/>
          <a:lstStyle/>
          <a:p>
            <a:fld id="{00AF076E-914D-4F66-8D96-A023467F4575}" type="slidenum">
              <a:rPr lang="en-US" smtClean="0"/>
              <a:t>3</a:t>
            </a:fld>
            <a:endParaRPr lang="en-US"/>
          </a:p>
        </p:txBody>
      </p:sp>
    </p:spTree>
    <p:extLst>
      <p:ext uri="{BB962C8B-B14F-4D97-AF65-F5344CB8AC3E}">
        <p14:creationId xmlns:p14="http://schemas.microsoft.com/office/powerpoint/2010/main" val="115049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F076E-914D-4F66-8D96-A023467F4575}" type="slidenum">
              <a:rPr lang="en-US" smtClean="0"/>
              <a:t>4</a:t>
            </a:fld>
            <a:endParaRPr lang="en-US"/>
          </a:p>
        </p:txBody>
      </p:sp>
    </p:spTree>
    <p:extLst>
      <p:ext uri="{BB962C8B-B14F-4D97-AF65-F5344CB8AC3E}">
        <p14:creationId xmlns:p14="http://schemas.microsoft.com/office/powerpoint/2010/main" val="383114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Corrected misstatements – note that our SOW calls out assistance with certain full to modified accrual entries</a:t>
            </a:r>
          </a:p>
        </p:txBody>
      </p:sp>
      <p:sp>
        <p:nvSpPr>
          <p:cNvPr id="4" name="Slide Number Placeholder 3"/>
          <p:cNvSpPr>
            <a:spLocks noGrp="1"/>
          </p:cNvSpPr>
          <p:nvPr>
            <p:ph type="sldNum" sz="quarter" idx="5"/>
          </p:nvPr>
        </p:nvSpPr>
        <p:spPr/>
        <p:txBody>
          <a:bodyPr/>
          <a:lstStyle/>
          <a:p>
            <a:fld id="{00AF076E-914D-4F66-8D96-A023467F4575}" type="slidenum">
              <a:rPr lang="en-US" smtClean="0"/>
              <a:t>6</a:t>
            </a:fld>
            <a:endParaRPr lang="en-US"/>
          </a:p>
        </p:txBody>
      </p:sp>
    </p:spTree>
    <p:extLst>
      <p:ext uri="{BB962C8B-B14F-4D97-AF65-F5344CB8AC3E}">
        <p14:creationId xmlns:p14="http://schemas.microsoft.com/office/powerpoint/2010/main" val="266367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F076E-914D-4F66-8D96-A023467F4575}" type="slidenum">
              <a:rPr lang="en-US" smtClean="0"/>
              <a:t>9</a:t>
            </a:fld>
            <a:endParaRPr lang="en-US"/>
          </a:p>
        </p:txBody>
      </p:sp>
    </p:spTree>
    <p:extLst>
      <p:ext uri="{BB962C8B-B14F-4D97-AF65-F5344CB8AC3E}">
        <p14:creationId xmlns:p14="http://schemas.microsoft.com/office/powerpoint/2010/main" val="17611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6382-2282-A057-41C3-432B5FC46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29163-0337-DD47-A2DB-9D4A70F44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1B18E-BAF4-55E3-9FDB-03E1A1EF9710}"/>
              </a:ext>
            </a:extLst>
          </p:cNvPr>
          <p:cNvSpPr>
            <a:spLocks noGrp="1"/>
          </p:cNvSpPr>
          <p:nvPr>
            <p:ph type="body" idx="1"/>
          </p:nvPr>
        </p:nvSpPr>
        <p:spPr/>
        <p:txBody>
          <a:bodyPr/>
          <a:lstStyle/>
          <a:p>
            <a:r>
              <a:rPr lang="en-US" b="1" dirty="0"/>
              <a:t>103 &amp; 104 Combined Impact</a:t>
            </a:r>
            <a:endParaRPr lang="en-US" dirty="0"/>
          </a:p>
          <a:p>
            <a:r>
              <a:rPr lang="en-US" b="1" dirty="0"/>
              <a:t>Practical Consideration: </a:t>
            </a:r>
            <a:r>
              <a:rPr lang="en-US" dirty="0"/>
              <a:t>All entities with capital assets. May require some financial statement disclosure changes if not already segregated.  </a:t>
            </a:r>
          </a:p>
          <a:p>
            <a:r>
              <a:rPr lang="en-US" b="1" dirty="0"/>
              <a:t>Impact and Procedures:</a:t>
            </a:r>
          </a:p>
          <a:p>
            <a:pPr marL="171450" indent="-171450">
              <a:buFont typeface="Arial,Sans-Serif" panose="020B0604020202020204" pitchFamily="34" charset="0"/>
              <a:buChar char="•"/>
            </a:pPr>
            <a:r>
              <a:rPr lang="en-US"/>
              <a:t>$3,000 if financial statement prepared by CLA; </a:t>
            </a:r>
          </a:p>
          <a:p>
            <a:pPr marL="171450" indent="-171450">
              <a:buFont typeface="Arial,Sans-Serif" panose="020B0604020202020204" pitchFamily="34" charset="0"/>
              <a:buChar char="•"/>
            </a:pPr>
            <a:r>
              <a:rPr lang="en-US"/>
              <a:t>$1,000 if prepare by client; </a:t>
            </a:r>
          </a:p>
          <a:p>
            <a:endParaRPr lang="en-US" dirty="0"/>
          </a:p>
        </p:txBody>
      </p:sp>
      <p:sp>
        <p:nvSpPr>
          <p:cNvPr id="4" name="Slide Number Placeholder 3">
            <a:extLst>
              <a:ext uri="{FF2B5EF4-FFF2-40B4-BE49-F238E27FC236}">
                <a16:creationId xmlns:a16="http://schemas.microsoft.com/office/drawing/2014/main" id="{33AC16ED-8C79-DECE-568D-BF9BF6CD84BE}"/>
              </a:ext>
            </a:extLst>
          </p:cNvPr>
          <p:cNvSpPr>
            <a:spLocks noGrp="1"/>
          </p:cNvSpPr>
          <p:nvPr>
            <p:ph type="sldNum" sz="quarter" idx="5"/>
          </p:nvPr>
        </p:nvSpPr>
        <p:spPr/>
        <p:txBody>
          <a:bodyPr/>
          <a:lstStyle/>
          <a:p>
            <a:fld id="{00AF076E-914D-4F66-8D96-A023467F4575}" type="slidenum">
              <a:rPr lang="en-US" smtClean="0"/>
              <a:t>10</a:t>
            </a:fld>
            <a:endParaRPr lang="en-US"/>
          </a:p>
        </p:txBody>
      </p:sp>
    </p:spTree>
    <p:extLst>
      <p:ext uri="{BB962C8B-B14F-4D97-AF65-F5344CB8AC3E}">
        <p14:creationId xmlns:p14="http://schemas.microsoft.com/office/powerpoint/2010/main" val="280361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AE4CD-F85D-626B-C7CF-768A7CC6F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44BE2-ABB5-96D7-E323-8BBEA685A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ECBF9-2EF9-6BC9-F9BC-04F2892FE341}"/>
              </a:ext>
            </a:extLst>
          </p:cNvPr>
          <p:cNvSpPr>
            <a:spLocks noGrp="1"/>
          </p:cNvSpPr>
          <p:nvPr>
            <p:ph type="body" idx="1"/>
          </p:nvPr>
        </p:nvSpPr>
        <p:spPr/>
        <p:txBody>
          <a:bodyPr/>
          <a:lstStyle/>
          <a:p>
            <a:r>
              <a:rPr lang="en-US" b="1" dirty="0"/>
              <a:t>IG 2025-1</a:t>
            </a:r>
            <a:endParaRPr lang="en-US" dirty="0"/>
          </a:p>
          <a:p>
            <a:r>
              <a:rPr lang="en-US" b="1" dirty="0"/>
              <a:t>Practical Consideration: </a:t>
            </a:r>
            <a:r>
              <a:rPr lang="en-US" dirty="0"/>
              <a:t>Primarily clarifies previously issued GASBs in the form of Q/A.  Limited impact, but clients with component units should pay attention to Q 4.16, which may require them to coordinate with their component units.  Q 4.16 effectively prohibits component units from implementing GASB 103 at a later date than the primary government.  </a:t>
            </a:r>
          </a:p>
          <a:p>
            <a:r>
              <a:rPr lang="en-US" b="1" dirty="0"/>
              <a:t>Impact and Procedures:</a:t>
            </a:r>
          </a:p>
          <a:p>
            <a:pPr marL="171450" indent="-171450">
              <a:buFont typeface="Arial,Sans-Serif" panose="020B0604020202020204" pitchFamily="34" charset="0"/>
              <a:buChar char="•"/>
            </a:pPr>
            <a:r>
              <a:rPr lang="en-US" dirty="0"/>
              <a:t>Included in GASB 103 impact</a:t>
            </a:r>
          </a:p>
          <a:p>
            <a:endParaRPr lang="en-US" dirty="0"/>
          </a:p>
        </p:txBody>
      </p:sp>
      <p:sp>
        <p:nvSpPr>
          <p:cNvPr id="4" name="Slide Number Placeholder 3">
            <a:extLst>
              <a:ext uri="{FF2B5EF4-FFF2-40B4-BE49-F238E27FC236}">
                <a16:creationId xmlns:a16="http://schemas.microsoft.com/office/drawing/2014/main" id="{829CF2ED-996F-95C8-62CC-F96D273AA40D}"/>
              </a:ext>
            </a:extLst>
          </p:cNvPr>
          <p:cNvSpPr>
            <a:spLocks noGrp="1"/>
          </p:cNvSpPr>
          <p:nvPr>
            <p:ph type="sldNum" sz="quarter" idx="5"/>
          </p:nvPr>
        </p:nvSpPr>
        <p:spPr/>
        <p:txBody>
          <a:bodyPr/>
          <a:lstStyle/>
          <a:p>
            <a:fld id="{00AF076E-914D-4F66-8D96-A023467F4575}" type="slidenum">
              <a:rPr lang="en-US" smtClean="0"/>
              <a:t>11</a:t>
            </a:fld>
            <a:endParaRPr lang="en-US"/>
          </a:p>
        </p:txBody>
      </p:sp>
    </p:spTree>
    <p:extLst>
      <p:ext uri="{BB962C8B-B14F-4D97-AF65-F5344CB8AC3E}">
        <p14:creationId xmlns:p14="http://schemas.microsoft.com/office/powerpoint/2010/main" val="330717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B6964-31DA-7591-CA7B-42EDA55A2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7EF6A-2E78-2F5E-947E-215590F2E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E9B41-3137-8F09-94AC-0F45988B2A43}"/>
              </a:ext>
            </a:extLst>
          </p:cNvPr>
          <p:cNvSpPr>
            <a:spLocks noGrp="1"/>
          </p:cNvSpPr>
          <p:nvPr>
            <p:ph type="body" idx="1"/>
          </p:nvPr>
        </p:nvSpPr>
        <p:spPr/>
        <p:txBody>
          <a:bodyPr/>
          <a:lstStyle/>
          <a:p>
            <a:r>
              <a:rPr lang="en-US" sz="1200" b="1" i="1" kern="1200" dirty="0">
                <a:solidFill>
                  <a:schemeClr val="tx1"/>
                </a:solidFill>
                <a:effectLst/>
                <a:latin typeface="+mn-lt"/>
                <a:ea typeface="+mn-ea"/>
                <a:cs typeface="+mn-cs"/>
              </a:rPr>
              <a:t>105</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Practical Application:</a:t>
            </a:r>
            <a:r>
              <a:rPr lang="en-US" sz="1200" i="1" kern="1200" dirty="0">
                <a:solidFill>
                  <a:schemeClr val="tx1"/>
                </a:solidFill>
                <a:effectLst/>
                <a:latin typeface="+mn-lt"/>
                <a:ea typeface="+mn-ea"/>
                <a:cs typeface="+mn-cs"/>
              </a:rPr>
              <a:t> Applies to all state and local governments.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Procedures and Impact:</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2 hours/$1,000 if statement prepared by CLA; 1 hours/$500 for PBC financial statements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Evaluate client’s determination of the date through which subsequent events have been evaluated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Evaluate client’s determination of recognized and </a:t>
            </a:r>
            <a:r>
              <a:rPr lang="en-US" sz="1200" i="1" kern="1200" dirty="0" err="1">
                <a:solidFill>
                  <a:schemeClr val="tx1"/>
                </a:solidFill>
                <a:effectLst/>
                <a:latin typeface="+mn-lt"/>
                <a:ea typeface="+mn-ea"/>
                <a:cs typeface="+mn-cs"/>
              </a:rPr>
              <a:t>nonrecognized</a:t>
            </a:r>
            <a:r>
              <a:rPr lang="en-US" sz="1200" i="1" kern="1200" dirty="0">
                <a:solidFill>
                  <a:schemeClr val="tx1"/>
                </a:solidFill>
                <a:effectLst/>
                <a:latin typeface="+mn-lt"/>
                <a:ea typeface="+mn-ea"/>
                <a:cs typeface="+mn-cs"/>
              </a:rPr>
              <a:t> subsequent events</a:t>
            </a:r>
            <a:endParaRPr lang="en-US" sz="1200" kern="1200" dirty="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Evaluate/propose footnote modifications</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CE7C300-C9BF-2B17-1161-E22F88B5364A}"/>
              </a:ext>
            </a:extLst>
          </p:cNvPr>
          <p:cNvSpPr>
            <a:spLocks noGrp="1"/>
          </p:cNvSpPr>
          <p:nvPr>
            <p:ph type="sldNum" sz="quarter" idx="5"/>
          </p:nvPr>
        </p:nvSpPr>
        <p:spPr/>
        <p:txBody>
          <a:bodyPr/>
          <a:lstStyle/>
          <a:p>
            <a:fld id="{00AF076E-914D-4F66-8D96-A023467F4575}" type="slidenum">
              <a:rPr lang="en-US" smtClean="0"/>
              <a:t>12</a:t>
            </a:fld>
            <a:endParaRPr lang="en-US"/>
          </a:p>
        </p:txBody>
      </p:sp>
    </p:spTree>
    <p:extLst>
      <p:ext uri="{BB962C8B-B14F-4D97-AF65-F5344CB8AC3E}">
        <p14:creationId xmlns:p14="http://schemas.microsoft.com/office/powerpoint/2010/main" val="83278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0FEC6-02F2-4E29-A5C3-271E0EB6C690}" type="slidenum">
              <a:rPr lang="en-US" smtClean="0"/>
              <a:t>14</a:t>
            </a:fld>
            <a:endParaRPr lang="en-US"/>
          </a:p>
        </p:txBody>
      </p:sp>
    </p:spTree>
    <p:extLst>
      <p:ext uri="{BB962C8B-B14F-4D97-AF65-F5344CB8AC3E}">
        <p14:creationId xmlns:p14="http://schemas.microsoft.com/office/powerpoint/2010/main" val="19612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F076E-914D-4F66-8D96-A023467F4575}" type="slidenum">
              <a:rPr lang="en-US" smtClean="0"/>
              <a:t>17</a:t>
            </a:fld>
            <a:endParaRPr lang="en-US"/>
          </a:p>
        </p:txBody>
      </p:sp>
    </p:spTree>
    <p:extLst>
      <p:ext uri="{BB962C8B-B14F-4D97-AF65-F5344CB8AC3E}">
        <p14:creationId xmlns:p14="http://schemas.microsoft.com/office/powerpoint/2010/main" val="1912531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9.png"/><Relationship Id="rId7" Type="http://schemas.openxmlformats.org/officeDocument/2006/relationships/image" Target="../media/image11.emf"/><Relationship Id="rId12" Type="http://schemas.openxmlformats.org/officeDocument/2006/relationships/image" Target="../media/image14.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3.png"/><Relationship Id="rId5" Type="http://schemas.openxmlformats.org/officeDocument/2006/relationships/image" Target="../media/image10.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2.png"/><Relationship Id="rId1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863157-8CA8-E570-1659-767D716883EB}"/>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5" name="Picture 14">
            <a:extLst>
              <a:ext uri="{FF2B5EF4-FFF2-40B4-BE49-F238E27FC236}">
                <a16:creationId xmlns:a16="http://schemas.microsoft.com/office/drawing/2014/main" id="{67E1E95A-6136-8ABE-9492-90AB58F39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16" name="Rectangle 4">
            <a:extLst>
              <a:ext uri="{FF2B5EF4-FFF2-40B4-BE49-F238E27FC236}">
                <a16:creationId xmlns:a16="http://schemas.microsoft.com/office/drawing/2014/main" id="{0F936631-F66F-4650-0232-62BA9FBA4399}"/>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7" name="Title 1">
            <a:extLst>
              <a:ext uri="{FF2B5EF4-FFF2-40B4-BE49-F238E27FC236}">
                <a16:creationId xmlns:a16="http://schemas.microsoft.com/office/drawing/2014/main" id="{A4481956-8951-DEB9-AEA3-9C3CAC18F0A6}"/>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Slide Number Placeholder 5">
            <a:extLst>
              <a:ext uri="{FF2B5EF4-FFF2-40B4-BE49-F238E27FC236}">
                <a16:creationId xmlns:a16="http://schemas.microsoft.com/office/drawing/2014/main" id="{52F2C51A-BAFA-87B2-5435-2170BDE9185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9" name="Rectangle 18">
            <a:extLst>
              <a:ext uri="{FF2B5EF4-FFF2-40B4-BE49-F238E27FC236}">
                <a16:creationId xmlns:a16="http://schemas.microsoft.com/office/drawing/2014/main" id="{B5E79F4A-F3A5-8F33-42E8-17CE93922686}"/>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2">
                    <a:lumMod val="75000"/>
                  </a:schemeClr>
                </a:solidFill>
                <a:latin typeface="Calibri" panose="020F0502020204030204" pitchFamily="34" charset="0"/>
                <a:cs typeface="Calibri" panose="020F0502020204030204" pitchFamily="34" charset="0"/>
              </a:rPr>
              <a:t>©2025 CliftonLarsonAllen LLP. CLA (CliftonLarsonAllen LLP) </a:t>
            </a:r>
            <a:r>
              <a:rPr lang="en-US" sz="700" b="0" i="0" kern="1200" dirty="0">
                <a:solidFill>
                  <a:schemeClr val="bg2">
                    <a:lumMod val="75000"/>
                  </a:schemeClr>
                </a:solidFill>
                <a:latin typeface="Calibri" panose="020F0502020204030204" pitchFamily="34" charset="0"/>
                <a:ea typeface="+mn-ea"/>
                <a:cs typeface="Calibri" panose="020F0502020204030204" pitchFamily="34" charset="0"/>
              </a:rPr>
              <a:t>is an </a:t>
            </a:r>
            <a:r>
              <a:rPr lang="en-US" sz="700" b="0" i="0" dirty="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dirty="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2">
                    <a:lumMod val="75000"/>
                  </a:schemeClr>
                </a:solidFill>
                <a:latin typeface="Calibri" panose="020F0502020204030204" pitchFamily="34" charset="0"/>
                <a:cs typeface="Calibri" panose="020F0502020204030204" pitchFamily="34" charset="0"/>
              </a:rPr>
              <a:t>. </a:t>
            </a:r>
            <a:br>
              <a:rPr lang="en-US" sz="700" b="0" i="0" dirty="0">
                <a:solidFill>
                  <a:schemeClr val="bg2">
                    <a:lumMod val="75000"/>
                  </a:schemeClr>
                </a:solidFill>
                <a:latin typeface="Calibri" panose="020F0502020204030204" pitchFamily="34" charset="0"/>
                <a:cs typeface="Calibri" panose="020F0502020204030204" pitchFamily="34" charset="0"/>
              </a:rPr>
            </a:br>
            <a:r>
              <a:rPr lang="en-US" sz="7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E7E4E-8197-40F0-D913-52BB99799B37}"/>
              </a:ext>
            </a:extLst>
          </p:cNvPr>
          <p:cNvSpPr/>
          <p:nvPr userDrawn="1"/>
        </p:nvSpPr>
        <p:spPr bwMode="auto">
          <a:xfrm>
            <a:off x="1" y="0"/>
            <a:ext cx="9144000"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3AD27803-DC72-3919-6D72-264B14BB5401}"/>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E2B66882-3DD5-F845-DF88-2EEC5B1D2C72}"/>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7B10BF00-B574-03EB-719D-C0A6A08B694A}"/>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9B20C2D-253E-8F10-21E6-EC6A4D9BC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4AC3F654-E035-BBCE-4B64-D40064E96F1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462B2DC6-3700-0994-583F-633AA07781D8}"/>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49B939B3-F9FD-C3AA-5A5A-E6518842A2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1A300F57-5067-4F08-D960-408FB3B84F6F}"/>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©2025 CliftonLarsonAllen LLP </a:t>
            </a:r>
          </a:p>
        </p:txBody>
      </p:sp>
    </p:spTree>
    <p:extLst>
      <p:ext uri="{BB962C8B-B14F-4D97-AF65-F5344CB8AC3E}">
        <p14:creationId xmlns:p14="http://schemas.microsoft.com/office/powerpoint/2010/main" val="355344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19B11-09BF-7988-A320-DB499BBB20B9}"/>
              </a:ext>
            </a:extLst>
          </p:cNvPr>
          <p:cNvSpPr/>
          <p:nvPr userDrawn="1"/>
        </p:nvSpPr>
        <p:spPr bwMode="auto">
          <a:xfrm>
            <a:off x="1" y="0"/>
            <a:ext cx="9144000"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DAF671D1-7297-8801-8AB2-427087A78F80}"/>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5C06161C-EC8F-BA65-FAE2-847B643428B0}"/>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FFF9CC44-1C7F-715D-1F4F-C81477D2ADD6}"/>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8C13A64-6E5D-1463-B734-C28D5D98DE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00B62FED-BD29-17E5-9D2B-E7360ECD80A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892F79A0-AA50-C346-5713-DE253A069675}"/>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9DCC0B8B-EBA0-D45D-F4C2-BB44C49692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685EC871-B307-0E73-DB55-D9C3F6321686}"/>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©2025 CliftonLarsonAllen LLP </a:t>
            </a:r>
          </a:p>
        </p:txBody>
      </p:sp>
    </p:spTree>
    <p:extLst>
      <p:ext uri="{BB962C8B-B14F-4D97-AF65-F5344CB8AC3E}">
        <p14:creationId xmlns:p14="http://schemas.microsoft.com/office/powerpoint/2010/main" val="322098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842772"/>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838200"/>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6" name="Slide Number Placeholder 5">
            <a:extLst>
              <a:ext uri="{FF2B5EF4-FFF2-40B4-BE49-F238E27FC236}">
                <a16:creationId xmlns:a16="http://schemas.microsoft.com/office/drawing/2014/main" id="{A785448F-79A1-C1A9-67E2-FBC304449C1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4" name="Slide Number Placeholder 5">
            <a:extLst>
              <a:ext uri="{FF2B5EF4-FFF2-40B4-BE49-F238E27FC236}">
                <a16:creationId xmlns:a16="http://schemas.microsoft.com/office/drawing/2014/main" id="{9EE09486-7CA4-60D6-B2F4-59EF8FF9A10F}"/>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8A5D5A8B-70ED-DE23-4B87-C1C76EF77744}"/>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848701"/>
            <a:ext cx="3200399" cy="469900"/>
          </a:xfrm>
        </p:spPr>
        <p:txBody>
          <a:bodyPr anchor="ctr" anchorCtr="0"/>
          <a:lstStyle>
            <a:lvl1pPr algn="l">
              <a:defRPr sz="2400" b="0"/>
            </a:lvl1pPr>
          </a:lstStyle>
          <a:p>
            <a:r>
              <a:rPr lang="en-US" dirty="0"/>
              <a:t>Click to Edit Title</a:t>
            </a:r>
          </a:p>
        </p:txBody>
      </p:sp>
      <p:sp>
        <p:nvSpPr>
          <p:cNvPr id="3" name="Content Placeholder 2"/>
          <p:cNvSpPr>
            <a:spLocks noGrp="1"/>
          </p:cNvSpPr>
          <p:nvPr>
            <p:ph idx="1" hasCustomPrompt="1"/>
          </p:nvPr>
        </p:nvSpPr>
        <p:spPr>
          <a:xfrm>
            <a:off x="4114802" y="5737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dirty="0"/>
              <a:t>Click to add content</a:t>
            </a:r>
          </a:p>
        </p:txBody>
      </p:sp>
      <p:sp>
        <p:nvSpPr>
          <p:cNvPr id="4" name="Text Placeholder 3"/>
          <p:cNvSpPr>
            <a:spLocks noGrp="1"/>
          </p:cNvSpPr>
          <p:nvPr>
            <p:ph type="body" sz="half" idx="2" hasCustomPrompt="1"/>
          </p:nvPr>
        </p:nvSpPr>
        <p:spPr>
          <a:xfrm>
            <a:off x="457202" y="1385277"/>
            <a:ext cx="3200399" cy="2873373"/>
          </a:xfrm>
        </p:spPr>
        <p:txBody>
          <a:bodyPr/>
          <a:lstStyle>
            <a:lvl1pPr marL="342900" indent="-342900">
              <a:buFont typeface="Arial" panose="020B0604020202020204" pitchFamily="34" charset="0"/>
              <a:buChar char="•"/>
              <a:defRPr sz="2000"/>
            </a:lvl1pPr>
            <a:lvl2pPr marL="628650" indent="-171450">
              <a:buFont typeface="Arial" panose="020B0604020202020204" pitchFamily="34" charset="0"/>
              <a:buChar char="•"/>
              <a:defRPr sz="16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457199" y="4363541"/>
            <a:ext cx="2895600" cy="171450"/>
          </a:xfrm>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526157"/>
            <a:ext cx="3200400" cy="255868"/>
          </a:xfrm>
        </p:spPr>
        <p:txBody>
          <a:bodyPr anchor="b" anchorCtr="0"/>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8" name="Slide Number Placeholder 5">
            <a:extLst>
              <a:ext uri="{FF2B5EF4-FFF2-40B4-BE49-F238E27FC236}">
                <a16:creationId xmlns:a16="http://schemas.microsoft.com/office/drawing/2014/main" id="{9A944E0B-FA0A-467B-01E4-A399399DDA3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E42890-AADC-0BC0-6CA3-ED7C048B6D01}"/>
              </a:ext>
            </a:extLst>
          </p:cNvPr>
          <p:cNvSpPr/>
          <p:nvPr userDrawn="1"/>
        </p:nvSpPr>
        <p:spPr bwMode="auto">
          <a:xfrm>
            <a:off x="0" y="4072835"/>
            <a:ext cx="9144000" cy="1070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9144000" cy="4072265"/>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2" name="Picture 1" descr="Icon&#10;&#10;Description automatically generated">
            <a:extLst>
              <a:ext uri="{FF2B5EF4-FFF2-40B4-BE49-F238E27FC236}">
                <a16:creationId xmlns:a16="http://schemas.microsoft.com/office/drawing/2014/main" id="{C66EE458-694C-8237-BEB4-31D0B74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5" name="Text Placeholder 15">
            <a:extLst>
              <a:ext uri="{FF2B5EF4-FFF2-40B4-BE49-F238E27FC236}">
                <a16:creationId xmlns:a16="http://schemas.microsoft.com/office/drawing/2014/main" id="{1633C46E-35AE-BB8A-3881-B8EF679014C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38CE7F-C3BE-5B7D-9813-50FF880E0223}"/>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7" name="Picture 6" descr="Icon&#10;&#10;Description automatically generated">
            <a:extLst>
              <a:ext uri="{FF2B5EF4-FFF2-40B4-BE49-F238E27FC236}">
                <a16:creationId xmlns:a16="http://schemas.microsoft.com/office/drawing/2014/main" id="{2B25157E-9FAB-E077-37BE-854A3DCC7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8" name="Rectangle 7">
            <a:extLst>
              <a:ext uri="{FF2B5EF4-FFF2-40B4-BE49-F238E27FC236}">
                <a16:creationId xmlns:a16="http://schemas.microsoft.com/office/drawing/2014/main" id="{B3A052A8-5317-10FA-29A0-75EA1657CE9D}"/>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©2025 CliftonLarsonAllen LLP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7557F-2FE6-AC33-761D-CA73283883D0}"/>
              </a:ext>
            </a:extLst>
          </p:cNvPr>
          <p:cNvSpPr/>
          <p:nvPr userDrawn="1"/>
        </p:nvSpPr>
        <p:spPr bwMode="auto">
          <a:xfrm>
            <a:off x="1" y="0"/>
            <a:ext cx="9144000"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ight Triangle 2">
            <a:extLst>
              <a:ext uri="{FF2B5EF4-FFF2-40B4-BE49-F238E27FC236}">
                <a16:creationId xmlns:a16="http://schemas.microsoft.com/office/drawing/2014/main" id="{057DEEDB-F766-E787-856C-92DBA8D1C46D}"/>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dirty="0"/>
              <a:t>Click to add content</a:t>
            </a:r>
          </a:p>
        </p:txBody>
      </p:sp>
      <p:pic>
        <p:nvPicPr>
          <p:cNvPr id="4" name="Picture 3" descr="Icon&#10;&#10;Description automatically generated">
            <a:extLst>
              <a:ext uri="{FF2B5EF4-FFF2-40B4-BE49-F238E27FC236}">
                <a16:creationId xmlns:a16="http://schemas.microsoft.com/office/drawing/2014/main" id="{425B2BF2-8AAD-F84B-A55B-25F283F58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2" name="Text Placeholder 15">
            <a:extLst>
              <a:ext uri="{FF2B5EF4-FFF2-40B4-BE49-F238E27FC236}">
                <a16:creationId xmlns:a16="http://schemas.microsoft.com/office/drawing/2014/main" id="{7EC0DF60-086F-4FB0-64BF-1D114AC26BE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C9094FFC-CEA7-E696-F0DF-10C966EDB559}"/>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4" name="Picture 13" descr="Icon&#10;&#10;Description automatically generated">
            <a:extLst>
              <a:ext uri="{FF2B5EF4-FFF2-40B4-BE49-F238E27FC236}">
                <a16:creationId xmlns:a16="http://schemas.microsoft.com/office/drawing/2014/main" id="{CEBE77CA-C9BE-D0D7-BA0C-502A341E1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5" name="Rectangle 14">
            <a:extLst>
              <a:ext uri="{FF2B5EF4-FFF2-40B4-BE49-F238E27FC236}">
                <a16:creationId xmlns:a16="http://schemas.microsoft.com/office/drawing/2014/main" id="{093B3263-8B6F-82F9-C80F-DE2CD9218DB8}"/>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©2025 CliftonLarsonAllen LLP </a:t>
            </a:r>
          </a:p>
        </p:txBody>
      </p:sp>
    </p:spTree>
    <p:extLst>
      <p:ext uri="{BB962C8B-B14F-4D97-AF65-F5344CB8AC3E}">
        <p14:creationId xmlns:p14="http://schemas.microsoft.com/office/powerpoint/2010/main" val="35119013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ED0E15-DF7B-B84A-DCA2-7921ECBD4B17}"/>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6" name="TextBox 5">
            <a:extLst>
              <a:ext uri="{FF2B5EF4-FFF2-40B4-BE49-F238E27FC236}">
                <a16:creationId xmlns:a16="http://schemas.microsoft.com/office/drawing/2014/main" id="{D4874343-ED96-6F41-C989-727B8AC3F46F}"/>
              </a:ext>
            </a:extLst>
          </p:cNvPr>
          <p:cNvSpPr txBox="1"/>
          <p:nvPr userDrawn="1"/>
        </p:nvSpPr>
        <p:spPr>
          <a:xfrm>
            <a:off x="1350532" y="3415307"/>
            <a:ext cx="2025704" cy="369332"/>
          </a:xfrm>
          <a:prstGeom prst="rect">
            <a:avLst/>
          </a:prstGeom>
          <a:noFill/>
        </p:spPr>
        <p:txBody>
          <a:bodyPr wrap="square" rtlCol="0">
            <a:spAutoFit/>
          </a:bodyPr>
          <a:lstStyle/>
          <a:p>
            <a:pPr algn="l"/>
            <a:r>
              <a:rPr lang="en-US" sz="1800" b="0" dirty="0" err="1">
                <a:solidFill>
                  <a:schemeClr val="bg1"/>
                </a:solidFill>
              </a:rPr>
              <a:t>CLAconnect.com</a:t>
            </a:r>
            <a:endParaRPr lang="en-US" sz="1800" b="0" dirty="0">
              <a:solidFill>
                <a:schemeClr val="bg1"/>
              </a:solidFill>
            </a:endParaRPr>
          </a:p>
        </p:txBody>
      </p:sp>
      <p:pic>
        <p:nvPicPr>
          <p:cNvPr id="7" name="Picture 6">
            <a:hlinkClick r:id="rId2"/>
            <a:extLst>
              <a:ext uri="{FF2B5EF4-FFF2-40B4-BE49-F238E27FC236}">
                <a16:creationId xmlns:a16="http://schemas.microsoft.com/office/drawing/2014/main" id="{957DB0C5-16E9-ED72-F0CA-B4D6B0BF1F4E}"/>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rcRect/>
          <a:stretch/>
        </p:blipFill>
        <p:spPr>
          <a:xfrm>
            <a:off x="2259160" y="3880617"/>
            <a:ext cx="229981" cy="222341"/>
          </a:xfrm>
          <a:prstGeom prst="rect">
            <a:avLst/>
          </a:prstGeom>
        </p:spPr>
      </p:pic>
      <p:pic>
        <p:nvPicPr>
          <p:cNvPr id="8" name="Picture 7">
            <a:hlinkClick r:id="rId4"/>
            <a:extLst>
              <a:ext uri="{FF2B5EF4-FFF2-40B4-BE49-F238E27FC236}">
                <a16:creationId xmlns:a16="http://schemas.microsoft.com/office/drawing/2014/main" id="{7CD9B882-8B32-8344-11C5-A98B78BE3EE8}"/>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9" name="Picture 8">
            <a:hlinkClick r:id="rId6"/>
            <a:extLst>
              <a:ext uri="{FF2B5EF4-FFF2-40B4-BE49-F238E27FC236}">
                <a16:creationId xmlns:a16="http://schemas.microsoft.com/office/drawing/2014/main" id="{DCC8C19E-2F27-467B-32E1-90387981536D}"/>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10" name="Picture 9">
            <a:hlinkClick r:id="rId8"/>
            <a:extLst>
              <a:ext uri="{FF2B5EF4-FFF2-40B4-BE49-F238E27FC236}">
                <a16:creationId xmlns:a16="http://schemas.microsoft.com/office/drawing/2014/main" id="{A29D7AB9-1DB5-0DA0-4AEF-725A45B7AAA9}"/>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11" name="Picture 10">
            <a:hlinkClick r:id="rId10"/>
            <a:extLst>
              <a:ext uri="{FF2B5EF4-FFF2-40B4-BE49-F238E27FC236}">
                <a16:creationId xmlns:a16="http://schemas.microsoft.com/office/drawing/2014/main" id="{8F790A7C-62BD-98BF-0317-B49CE2E1EBD1}"/>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2" name="Content Placeholder 3">
            <a:extLst>
              <a:ext uri="{FF2B5EF4-FFF2-40B4-BE49-F238E27FC236}">
                <a16:creationId xmlns:a16="http://schemas.microsoft.com/office/drawing/2014/main" id="{0C6E5874-0E94-56AB-0EDF-AE33FD13974B}"/>
              </a:ext>
            </a:extLst>
          </p:cNvPr>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Icon&#10;&#10;Description automatically generated">
            <a:extLst>
              <a:ext uri="{FF2B5EF4-FFF2-40B4-BE49-F238E27FC236}">
                <a16:creationId xmlns:a16="http://schemas.microsoft.com/office/drawing/2014/main" id="{EF7A6A09-0AFC-3E85-A15C-907C511C9D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7" name="TextBox 16">
            <a:extLst>
              <a:ext uri="{FF2B5EF4-FFF2-40B4-BE49-F238E27FC236}">
                <a16:creationId xmlns:a16="http://schemas.microsoft.com/office/drawing/2014/main" id="{51E490E3-8DC5-F1FF-1DD3-8CCF5DD65522}"/>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dirty="0">
                <a:solidFill>
                  <a:schemeClr val="bg1"/>
                </a:solidFill>
              </a:rPr>
              <a:t>CPAs  |  CONSULTANTS  |  WEALTH ADVISORS</a:t>
            </a:r>
          </a:p>
        </p:txBody>
      </p:sp>
      <p:sp>
        <p:nvSpPr>
          <p:cNvPr id="19" name="Rectangle 18">
            <a:extLst>
              <a:ext uri="{FF2B5EF4-FFF2-40B4-BE49-F238E27FC236}">
                <a16:creationId xmlns:a16="http://schemas.microsoft.com/office/drawing/2014/main" id="{A16B435C-7235-8E60-A1E2-EC36F464B8F0}"/>
              </a:ext>
            </a:extLst>
          </p:cNvPr>
          <p:cNvSpPr/>
          <p:nvPr userDrawn="1"/>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Calibri" panose="020F0502020204030204" pitchFamily="34" charset="0"/>
                <a:cs typeface="Calibri" panose="020F0502020204030204" pitchFamily="34" charset="0"/>
              </a:rPr>
              <a:t>©2025 CliftonLarsonAllen LLP. CLA (CliftonLarsonAllen LLP) </a:t>
            </a:r>
            <a:r>
              <a:rPr lang="en-US" sz="800" b="0" i="0" kern="1200" dirty="0">
                <a:solidFill>
                  <a:schemeClr val="bg1"/>
                </a:solidFill>
                <a:latin typeface="Calibri" panose="020F0502020204030204" pitchFamily="34" charset="0"/>
                <a:ea typeface="+mn-ea"/>
                <a:cs typeface="Calibri" panose="020F0502020204030204" pitchFamily="34" charset="0"/>
              </a:rPr>
              <a:t>is an </a:t>
            </a:r>
            <a:r>
              <a:rPr lang="en-US" sz="800" b="0" i="0" dirty="0">
                <a:solidFill>
                  <a:schemeClr val="bg1"/>
                </a:solidFill>
                <a:latin typeface="Calibri" panose="020F0502020204030204" pitchFamily="34" charset="0"/>
                <a:cs typeface="Calibri" panose="020F0502020204030204" pitchFamily="34" charset="0"/>
              </a:rPr>
              <a:t>independent network member of CLA Global. See </a:t>
            </a:r>
            <a:r>
              <a:rPr lang="en-US" sz="800" b="0" i="0" dirty="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bg1"/>
                </a:solidFill>
                <a:latin typeface="Calibri" panose="020F0502020204030204" pitchFamily="34" charset="0"/>
                <a:cs typeface="Calibri" panose="020F0502020204030204" pitchFamily="34" charset="0"/>
              </a:rPr>
              <a:t>. </a:t>
            </a:r>
            <a:br>
              <a:rPr lang="en-US" sz="800" b="0" i="0" dirty="0">
                <a:solidFill>
                  <a:schemeClr val="bg1"/>
                </a:solidFill>
                <a:latin typeface="Calibri" panose="020F0502020204030204" pitchFamily="34" charset="0"/>
                <a:cs typeface="Calibri" panose="020F0502020204030204" pitchFamily="34" charset="0"/>
              </a:rPr>
            </a:br>
            <a:r>
              <a:rPr lang="en-US" sz="8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0" name="Picture 19">
            <a:extLst>
              <a:ext uri="{FF2B5EF4-FFF2-40B4-BE49-F238E27FC236}">
                <a16:creationId xmlns:a16="http://schemas.microsoft.com/office/drawing/2014/main" id="{4084DDEC-229B-DFAC-92C6-48B9AEF23A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21" name="Slide Number Placeholder 5">
            <a:extLst>
              <a:ext uri="{FF2B5EF4-FFF2-40B4-BE49-F238E27FC236}">
                <a16:creationId xmlns:a16="http://schemas.microsoft.com/office/drawing/2014/main" id="{9DDF8FBE-E58A-9D2E-1758-C71B632CFF8C}"/>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pic>
        <p:nvPicPr>
          <p:cNvPr id="24" name="Picture 23">
            <a:extLst>
              <a:ext uri="{FF2B5EF4-FFF2-40B4-BE49-F238E27FC236}">
                <a16:creationId xmlns:a16="http://schemas.microsoft.com/office/drawing/2014/main" id="{D48EE3AD-BB26-46C1-A0B3-79A76397E6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2" name="Rectangle 1">
            <a:extLst>
              <a:ext uri="{FF2B5EF4-FFF2-40B4-BE49-F238E27FC236}">
                <a16:creationId xmlns:a16="http://schemas.microsoft.com/office/drawing/2014/main" id="{91ABBA9C-B6F3-C868-9E62-C719F2339381}"/>
              </a:ext>
            </a:extLst>
          </p:cNvPr>
          <p:cNvSpPr/>
          <p:nvPr userDrawn="1"/>
        </p:nvSpPr>
        <p:spPr bwMode="auto">
          <a:xfrm>
            <a:off x="0" y="0"/>
            <a:ext cx="9142644" cy="420329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ectangle 4">
            <a:extLst>
              <a:ext uri="{FF2B5EF4-FFF2-40B4-BE49-F238E27FC236}">
                <a16:creationId xmlns:a16="http://schemas.microsoft.com/office/drawing/2014/main" id="{2DF0BD17-98A6-C185-B0A9-3DDA744C2729}"/>
              </a:ext>
            </a:extLst>
          </p:cNvPr>
          <p:cNvSpPr>
            <a:spLocks noGrp="1" noChangeArrowheads="1"/>
          </p:cNvSpPr>
          <p:nvPr>
            <p:ph type="subTitle" idx="1" hasCustomPrompt="1"/>
          </p:nvPr>
        </p:nvSpPr>
        <p:spPr>
          <a:xfrm>
            <a:off x="620219" y="2571750"/>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5" name="Title 1">
            <a:extLst>
              <a:ext uri="{FF2B5EF4-FFF2-40B4-BE49-F238E27FC236}">
                <a16:creationId xmlns:a16="http://schemas.microsoft.com/office/drawing/2014/main" id="{447ED337-202C-2C92-EB17-73C3BDBA5CD8}"/>
              </a:ext>
            </a:extLst>
          </p:cNvPr>
          <p:cNvSpPr>
            <a:spLocks noGrp="1"/>
          </p:cNvSpPr>
          <p:nvPr>
            <p:ph type="title" hasCustomPrompt="1"/>
          </p:nvPr>
        </p:nvSpPr>
        <p:spPr>
          <a:xfrm>
            <a:off x="620220" y="1065884"/>
            <a:ext cx="7903561" cy="1394460"/>
          </a:xfrm>
          <a:noFill/>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6" name="TextBox 5">
            <a:extLst>
              <a:ext uri="{FF2B5EF4-FFF2-40B4-BE49-F238E27FC236}">
                <a16:creationId xmlns:a16="http://schemas.microsoft.com/office/drawing/2014/main" id="{4345A6C7-4369-2814-996F-C18233FD02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dirty="0">
                <a:solidFill>
                  <a:schemeClr val="accent1"/>
                </a:solidFill>
              </a:rPr>
              <a:t>©2025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Sponsored Events 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3D2850-7462-473A-A983-FE825D006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438380" y="2939786"/>
            <a:ext cx="3958129" cy="718139"/>
          </a:xfrm>
          <a:noFill/>
        </p:spPr>
        <p:txBody>
          <a:bodyPr/>
          <a:lstStyle>
            <a:lvl1pPr marL="0" indent="0" algn="l">
              <a:buFontTx/>
              <a:buNone/>
              <a:defRPr sz="1400" b="0">
                <a:solidFill>
                  <a:schemeClr val="accent1"/>
                </a:solidFill>
              </a:defRPr>
            </a:lvl1pPr>
          </a:lstStyle>
          <a:p>
            <a:r>
              <a:rPr lang="en-US" dirty="0"/>
              <a:t>Click to edit subtitle</a:t>
            </a:r>
          </a:p>
        </p:txBody>
      </p:sp>
      <p:sp>
        <p:nvSpPr>
          <p:cNvPr id="15" name="Rectangle 3"/>
          <p:cNvSpPr>
            <a:spLocks noGrp="1" noChangeArrowheads="1"/>
          </p:cNvSpPr>
          <p:nvPr>
            <p:ph type="ctrTitle" hasCustomPrompt="1"/>
          </p:nvPr>
        </p:nvSpPr>
        <p:spPr>
          <a:xfrm>
            <a:off x="438381" y="1715846"/>
            <a:ext cx="3958128" cy="1167503"/>
          </a:xfrm>
          <a:noFill/>
        </p:spPr>
        <p:txBody>
          <a:bodyPr anchor="b" anchorCtr="0"/>
          <a:lstStyle>
            <a:lvl1pPr algn="l">
              <a:defRPr sz="2800">
                <a:solidFill>
                  <a:schemeClr val="accent1"/>
                </a:solidFill>
              </a:defRPr>
            </a:lvl1pPr>
          </a:lstStyle>
          <a:p>
            <a:r>
              <a:rPr lang="en-US" dirty="0"/>
              <a:t>Section Header Layout for Co-Sponsored Events </a:t>
            </a:r>
          </a:p>
        </p:txBody>
      </p:sp>
      <p:sp>
        <p:nvSpPr>
          <p:cNvPr id="25" name="TextBox 24">
            <a:extLst>
              <a:ext uri="{FF2B5EF4-FFF2-40B4-BE49-F238E27FC236}">
                <a16:creationId xmlns:a16="http://schemas.microsoft.com/office/drawing/2014/main" id="{19F03521-D284-4383-B3BB-F003F95FDCE0}"/>
              </a:ext>
            </a:extLst>
          </p:cNvPr>
          <p:cNvSpPr txBox="1"/>
          <p:nvPr/>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
        <p:nvSpPr>
          <p:cNvPr id="3" name="Slide Number Placeholder 5">
            <a:extLst>
              <a:ext uri="{FF2B5EF4-FFF2-40B4-BE49-F238E27FC236}">
                <a16:creationId xmlns:a16="http://schemas.microsoft.com/office/drawing/2014/main" id="{194A79A8-ED35-4FA2-DF89-F7734DE2E85D}"/>
              </a:ext>
            </a:extLst>
          </p:cNvPr>
          <p:cNvSpPr txBox="1">
            <a:spLocks/>
          </p:cNvSpPr>
          <p:nvPr userDrawn="1"/>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pic>
        <p:nvPicPr>
          <p:cNvPr id="4" name="Picture 3">
            <a:extLst>
              <a:ext uri="{FF2B5EF4-FFF2-40B4-BE49-F238E27FC236}">
                <a16:creationId xmlns:a16="http://schemas.microsoft.com/office/drawing/2014/main" id="{3CA4EF7C-703D-B50B-8E58-7C053EAD51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
        <p:nvSpPr>
          <p:cNvPr id="2" name="Rectangle 1">
            <a:extLst>
              <a:ext uri="{FF2B5EF4-FFF2-40B4-BE49-F238E27FC236}">
                <a16:creationId xmlns:a16="http://schemas.microsoft.com/office/drawing/2014/main" id="{FE4D29CC-865B-458C-07F8-97EA89A1730B}"/>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©2025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541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C0002F-7C2F-DA97-5004-D9700D657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839" t="44269" r="28796"/>
          <a:stretch/>
        </p:blipFill>
        <p:spPr>
          <a:xfrm>
            <a:off x="5656521" y="0"/>
            <a:ext cx="3486123" cy="5143500"/>
          </a:xfrm>
          <a:prstGeom prst="rect">
            <a:avLst/>
          </a:prstGeom>
        </p:spPr>
      </p:pic>
      <p:sp>
        <p:nvSpPr>
          <p:cNvPr id="10" name="Rectangle 4"/>
          <p:cNvSpPr>
            <a:spLocks noGrp="1" noChangeArrowheads="1"/>
          </p:cNvSpPr>
          <p:nvPr>
            <p:ph type="subTitle" idx="1" hasCustomPrompt="1"/>
          </p:nvPr>
        </p:nvSpPr>
        <p:spPr>
          <a:xfrm>
            <a:off x="528219" y="1900662"/>
            <a:ext cx="4584108" cy="638318"/>
          </a:xfrm>
          <a:noFill/>
        </p:spPr>
        <p:txBody>
          <a:bodyPr/>
          <a:lstStyle>
            <a:lvl1pPr marL="0" indent="0" algn="l">
              <a:buFontTx/>
              <a:buNone/>
              <a:defRPr sz="1800" b="0">
                <a:solidFill>
                  <a:schemeClr val="accent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528219" y="649193"/>
            <a:ext cx="4584108" cy="1210318"/>
          </a:xfrm>
          <a:noFill/>
        </p:spPr>
        <p:txBody>
          <a:bodyPr anchor="b" anchorCtr="0"/>
          <a:lstStyle>
            <a:lvl1pPr>
              <a:defRPr sz="2800">
                <a:solidFill>
                  <a:schemeClr val="accent1"/>
                </a:solidFill>
              </a:defRPr>
            </a:lvl1pPr>
          </a:lstStyle>
          <a:p>
            <a:r>
              <a:rPr lang="en-US" dirty="0"/>
              <a:t>Click to Edit Title</a:t>
            </a:r>
          </a:p>
        </p:txBody>
      </p:sp>
      <p:sp>
        <p:nvSpPr>
          <p:cNvPr id="2" name="Slide Number Placeholder 5">
            <a:extLst>
              <a:ext uri="{FF2B5EF4-FFF2-40B4-BE49-F238E27FC236}">
                <a16:creationId xmlns:a16="http://schemas.microsoft.com/office/drawing/2014/main" id="{49890C2A-4818-057C-3065-1F20357CCF88}"/>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tx1"/>
                </a:solidFill>
              </a:defRPr>
            </a:lvl1pPr>
          </a:lstStyle>
          <a:p>
            <a:fld id="{6DAB3F6F-6A30-410C-8DAB-3E7769D71CBC}"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742A29E9-7264-2DFC-F26C-44C1FEAFC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9" y="3545467"/>
            <a:ext cx="3265438" cy="727083"/>
          </a:xfrm>
          <a:prstGeom prst="rect">
            <a:avLst/>
          </a:prstGeom>
        </p:spPr>
      </p:pic>
      <p:sp>
        <p:nvSpPr>
          <p:cNvPr id="3" name="Rectangle 2">
            <a:extLst>
              <a:ext uri="{FF2B5EF4-FFF2-40B4-BE49-F238E27FC236}">
                <a16:creationId xmlns:a16="http://schemas.microsoft.com/office/drawing/2014/main" id="{6BF99A3F-9192-54B0-DA68-6E39CA21E057}"/>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©2025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3087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dirty="0">
                <a:solidFill>
                  <a:schemeClr val="accent1"/>
                </a:solidFill>
              </a:rPr>
              <a:t>©2025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940792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4F23ED-BB6C-4804-9E52-32FDD7BBA4E6}"/>
              </a:ext>
            </a:extLst>
          </p:cNvPr>
          <p:cNvSpPr/>
          <p:nvPr userDrawn="1"/>
        </p:nvSpPr>
        <p:spPr bwMode="auto">
          <a:xfrm>
            <a:off x="797221" y="4742014"/>
            <a:ext cx="1458299" cy="25664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2" name="Title 1"/>
          <p:cNvSpPr>
            <a:spLocks noGrp="1"/>
          </p:cNvSpPr>
          <p:nvPr>
            <p:ph type="title" hasCustomPrompt="1"/>
          </p:nvPr>
        </p:nvSpPr>
        <p:spPr>
          <a:xfrm>
            <a:off x="457200" y="584841"/>
            <a:ext cx="5760720" cy="685800"/>
          </a:xfrm>
          <a:noFill/>
        </p:spPr>
        <p:txBody>
          <a:bodyPr/>
          <a:lstStyle>
            <a:lvl1pPr>
              <a:defRPr sz="3200"/>
            </a:lvl1pPr>
          </a:lstStyle>
          <a:p>
            <a:r>
              <a:rPr lang="en-US" dirty="0"/>
              <a:t>Click to Edit Title</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7" name="TextBox 6">
            <a:extLst>
              <a:ext uri="{FF2B5EF4-FFF2-40B4-BE49-F238E27FC236}">
                <a16:creationId xmlns:a16="http://schemas.microsoft.com/office/drawing/2014/main" id="{D8B28FEE-9037-5656-F264-E77A6F8FD462}"/>
              </a:ext>
            </a:extLst>
          </p:cNvPr>
          <p:cNvSpPr txBox="1"/>
          <p:nvPr userDrawn="1"/>
        </p:nvSpPr>
        <p:spPr>
          <a:xfrm>
            <a:off x="797221"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©2025 CliftonLarsonAllen LLP</a:t>
            </a:r>
          </a:p>
        </p:txBody>
      </p:sp>
    </p:spTree>
    <p:extLst>
      <p:ext uri="{BB962C8B-B14F-4D97-AF65-F5344CB8AC3E}">
        <p14:creationId xmlns:p14="http://schemas.microsoft.com/office/powerpoint/2010/main" val="225975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CLA Promise Slid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CF2306-B7B3-2AE0-00A4-AE67F503C99E}"/>
              </a:ext>
            </a:extLst>
          </p:cNvPr>
          <p:cNvSpPr/>
          <p:nvPr userDrawn="1"/>
        </p:nvSpPr>
        <p:spPr bwMode="auto">
          <a:xfrm>
            <a:off x="1" y="0"/>
            <a:ext cx="9144000" cy="4506686"/>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B5417241-5619-D4A0-F6EA-597C9F831F92}"/>
              </a:ext>
            </a:extLst>
          </p:cNvPr>
          <p:cNvSpPr/>
          <p:nvPr userDrawn="1"/>
        </p:nvSpPr>
        <p:spPr bwMode="auto">
          <a:xfrm>
            <a:off x="-4354" y="3201296"/>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dirty="0"/>
              <a:t>Click to add content</a:t>
            </a:r>
          </a:p>
        </p:txBody>
      </p:sp>
      <p:pic>
        <p:nvPicPr>
          <p:cNvPr id="8" name="Picture 7" descr="Icon&#10;&#10;Description automatically generated">
            <a:extLst>
              <a:ext uri="{FF2B5EF4-FFF2-40B4-BE49-F238E27FC236}">
                <a16:creationId xmlns:a16="http://schemas.microsoft.com/office/drawing/2014/main" id="{DFEA4B8E-BCC5-E635-1744-1B0F8309F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sp>
        <p:nvSpPr>
          <p:cNvPr id="9" name="Slide Number Placeholder 5">
            <a:extLst>
              <a:ext uri="{FF2B5EF4-FFF2-40B4-BE49-F238E27FC236}">
                <a16:creationId xmlns:a16="http://schemas.microsoft.com/office/drawing/2014/main" id="{A9AEDDA7-5962-66BB-B9FA-B34A3C1C88A9}"/>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0" name="TextBox 9">
            <a:extLst>
              <a:ext uri="{FF2B5EF4-FFF2-40B4-BE49-F238E27FC236}">
                <a16:creationId xmlns:a16="http://schemas.microsoft.com/office/drawing/2014/main" id="{0E85E103-5BB5-061E-CF52-226B18AC9E97}"/>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©2025 CliftonLarsonAllen LLP</a:t>
            </a:r>
          </a:p>
        </p:txBody>
      </p:sp>
      <p:pic>
        <p:nvPicPr>
          <p:cNvPr id="11" name="Picture 10" descr="Icon&#10;&#10;Description automatically generated">
            <a:extLst>
              <a:ext uri="{FF2B5EF4-FFF2-40B4-BE49-F238E27FC236}">
                <a16:creationId xmlns:a16="http://schemas.microsoft.com/office/drawing/2014/main" id="{C9250F5E-B1A6-A268-6690-977C05C3A9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Tree>
    <p:extLst>
      <p:ext uri="{BB962C8B-B14F-4D97-AF65-F5344CB8AC3E}">
        <p14:creationId xmlns:p14="http://schemas.microsoft.com/office/powerpoint/2010/main" val="11969510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CB3B5-5795-6730-CFF3-E6B9151F651D}"/>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TextBox 6">
            <a:extLst>
              <a:ext uri="{FF2B5EF4-FFF2-40B4-BE49-F238E27FC236}">
                <a16:creationId xmlns:a16="http://schemas.microsoft.com/office/drawing/2014/main" id="{59E59DA1-B4D6-6A19-3BDE-B17E2DB08F56}"/>
              </a:ext>
            </a:extLst>
          </p:cNvPr>
          <p:cNvSpPr txBox="1"/>
          <p:nvPr userDrawn="1"/>
        </p:nvSpPr>
        <p:spPr>
          <a:xfrm>
            <a:off x="958849" y="4742014"/>
            <a:ext cx="1384300" cy="200055"/>
          </a:xfrm>
          <a:prstGeom prst="rect">
            <a:avLst/>
          </a:prstGeom>
          <a:noFill/>
        </p:spPr>
        <p:txBody>
          <a:bodyPr wrap="square" anchor="ctr" anchorCtr="0">
            <a:spAutoFit/>
          </a:bodyPr>
          <a:lstStyle/>
          <a:p>
            <a:pPr algn="l"/>
            <a:r>
              <a:rPr lang="en-US" sz="700" dirty="0">
                <a:solidFill>
                  <a:schemeClr val="bg1"/>
                </a:solidFill>
                <a:latin typeface="Calibri" panose="020F0502020204030204" pitchFamily="34" charset="0"/>
                <a:cs typeface="Calibri" panose="020F0502020204030204" pitchFamily="34" charset="0"/>
              </a:rPr>
              <a:t>©2025 CliftonLarsonAllen LLP</a:t>
            </a:r>
          </a:p>
        </p:txBody>
      </p:sp>
      <p:pic>
        <p:nvPicPr>
          <p:cNvPr id="8" name="Picture 7">
            <a:extLst>
              <a:ext uri="{FF2B5EF4-FFF2-40B4-BE49-F238E27FC236}">
                <a16:creationId xmlns:a16="http://schemas.microsoft.com/office/drawing/2014/main" id="{F64A7C7C-E9B7-6E35-70E4-81018C3D0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937" y="4651194"/>
            <a:ext cx="394823" cy="393192"/>
          </a:xfrm>
          <a:prstGeom prst="rect">
            <a:avLst/>
          </a:prstGeom>
        </p:spPr>
      </p:pic>
      <p:sp>
        <p:nvSpPr>
          <p:cNvPr id="9" name="Slide Number Placeholder 5">
            <a:extLst>
              <a:ext uri="{FF2B5EF4-FFF2-40B4-BE49-F238E27FC236}">
                <a16:creationId xmlns:a16="http://schemas.microsoft.com/office/drawing/2014/main" id="{9FA8F6C0-7068-73BA-7F8B-9F93CF9688EE}"/>
              </a:ext>
            </a:extLst>
          </p:cNvPr>
          <p:cNvSpPr txBox="1">
            <a:spLocks/>
          </p:cNvSpPr>
          <p:nvPr userDrawn="1"/>
        </p:nvSpPr>
        <p:spPr>
          <a:xfrm>
            <a:off x="8572279" y="4670591"/>
            <a:ext cx="395782" cy="342900"/>
          </a:xfrm>
          <a:prstGeom prst="rect">
            <a:avLst/>
          </a:prstGeom>
        </p:spPr>
        <p:txBody>
          <a:bodyPr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sp>
        <p:nvSpPr>
          <p:cNvPr id="2" name="Title 1"/>
          <p:cNvSpPr>
            <a:spLocks noGrp="1"/>
          </p:cNvSpPr>
          <p:nvPr>
            <p:ph type="title" hasCustomPrompt="1"/>
          </p:nvPr>
        </p:nvSpPr>
        <p:spPr>
          <a:noFill/>
        </p:spPr>
        <p:txBody>
          <a:bodyPr/>
          <a:lstStyle>
            <a:lvl1pPr>
              <a:defRPr sz="3200">
                <a:solidFill>
                  <a:schemeClr val="bg1"/>
                </a:solidFill>
              </a:defRPr>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solidFill>
                  <a:schemeClr val="bg1"/>
                </a:solidFill>
                <a:latin typeface="Calibri" panose="020F0502020204030204" pitchFamily="34" charset="0"/>
                <a:cs typeface="Calibri" panose="020F0502020204030204" pitchFamily="34" charset="0"/>
              </a:defRPr>
            </a:lvl1pPr>
            <a:lvl2pPr>
              <a:defRPr sz="2000">
                <a:solidFill>
                  <a:schemeClr val="bg1"/>
                </a:solidFill>
                <a:latin typeface="Calibri" panose="020F0502020204030204" pitchFamily="34" charset="0"/>
                <a:cs typeface="Calibri" panose="020F0502020204030204" pitchFamily="34" charset="0"/>
              </a:defRPr>
            </a:lvl2pPr>
            <a:lvl3pPr>
              <a:defRPr sz="1800">
                <a:solidFill>
                  <a:schemeClr val="bg1"/>
                </a:solidFill>
                <a:latin typeface="Calibri" panose="020F0502020204030204" pitchFamily="34" charset="0"/>
                <a:cs typeface="Calibri" panose="020F0502020204030204" pitchFamily="34" charset="0"/>
              </a:defRPr>
            </a:lvl3pPr>
            <a:lvl4pPr>
              <a:defRPr sz="1600">
                <a:solidFill>
                  <a:schemeClr val="bg1"/>
                </a:solidFill>
                <a:latin typeface="Calibri" panose="020F0502020204030204" pitchFamily="34" charset="0"/>
                <a:cs typeface="Calibri" panose="020F0502020204030204" pitchFamily="34" charset="0"/>
              </a:defRPr>
            </a:lvl4pPr>
            <a:lvl5pPr>
              <a:defRPr sz="1600">
                <a:solidFill>
                  <a:schemeClr val="bg1"/>
                </a:solidFill>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10" name="Picture 9" descr="A white sign with a bike on a black background&#10;&#10;Description automatically generated">
            <a:extLst>
              <a:ext uri="{FF2B5EF4-FFF2-40B4-BE49-F238E27FC236}">
                <a16:creationId xmlns:a16="http://schemas.microsoft.com/office/drawing/2014/main" id="{AD597D01-35BF-B2B7-6E20-423C6010B2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704" y="4718304"/>
            <a:ext cx="636995" cy="256032"/>
          </a:xfrm>
          <a:prstGeom prst="rect">
            <a:avLst/>
          </a:prstGeom>
        </p:spPr>
      </p:pic>
    </p:spTree>
    <p:extLst>
      <p:ext uri="{BB962C8B-B14F-4D97-AF65-F5344CB8AC3E}">
        <p14:creationId xmlns:p14="http://schemas.microsoft.com/office/powerpoint/2010/main" val="181094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DE33B-7A6B-488B-EA6E-0C410B3DCF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 t="48944" r="15" b="4206"/>
          <a:stretch/>
        </p:blipFill>
        <p:spPr>
          <a:xfrm>
            <a:off x="1353" y="0"/>
            <a:ext cx="9141291" cy="5143500"/>
          </a:xfrm>
          <a:prstGeom prst="rect">
            <a:avLst/>
          </a:prstGeom>
        </p:spPr>
      </p:pic>
      <p:sp>
        <p:nvSpPr>
          <p:cNvPr id="6" name="Rectangle 5">
            <a:extLst>
              <a:ext uri="{FF2B5EF4-FFF2-40B4-BE49-F238E27FC236}">
                <a16:creationId xmlns:a16="http://schemas.microsoft.com/office/drawing/2014/main" id="{CFD5DD5F-07D5-DA1F-2654-3B69A14B87D5}"/>
              </a:ext>
            </a:extLst>
          </p:cNvPr>
          <p:cNvSpPr/>
          <p:nvPr userDrawn="1"/>
        </p:nvSpPr>
        <p:spPr bwMode="auto">
          <a:xfrm>
            <a:off x="1356" y="0"/>
            <a:ext cx="9142644" cy="514350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BD94EF02-4382-E81A-51DD-DDB62FEADAA9}"/>
              </a:ext>
            </a:extLst>
          </p:cNvPr>
          <p:cNvSpPr/>
          <p:nvPr userDrawn="1"/>
        </p:nvSpPr>
        <p:spPr bwMode="auto">
          <a:xfrm flipV="1">
            <a:off x="2711" y="-2"/>
            <a:ext cx="9141290" cy="1653220"/>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Picture 3">
            <a:extLst>
              <a:ext uri="{FF2B5EF4-FFF2-40B4-BE49-F238E27FC236}">
                <a16:creationId xmlns:a16="http://schemas.microsoft.com/office/drawing/2014/main" id="{4B23C053-DCB6-FD96-260D-8CDC857496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4" name="Rectangle 4">
            <a:extLst>
              <a:ext uri="{FF2B5EF4-FFF2-40B4-BE49-F238E27FC236}">
                <a16:creationId xmlns:a16="http://schemas.microsoft.com/office/drawing/2014/main" id="{5E4069BB-3568-ED43-AECB-E3FB807C5C63}"/>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5" name="Title 1">
            <a:extLst>
              <a:ext uri="{FF2B5EF4-FFF2-40B4-BE49-F238E27FC236}">
                <a16:creationId xmlns:a16="http://schemas.microsoft.com/office/drawing/2014/main" id="{07461D4C-982A-734A-B811-200CC5B30B5C}"/>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9" name="Rectangle 18">
            <a:extLst>
              <a:ext uri="{FF2B5EF4-FFF2-40B4-BE49-F238E27FC236}">
                <a16:creationId xmlns:a16="http://schemas.microsoft.com/office/drawing/2014/main" id="{B1806130-1C67-DA4C-9DA8-48D3924E4731}"/>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©2025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545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hasCustomPrompt="1"/>
          </p:nvPr>
        </p:nvSpPr>
        <p:spPr bwMode="auto">
          <a:xfrm>
            <a:off x="457200" y="1085850"/>
            <a:ext cx="8229600" cy="3426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8D7AD5D-EB04-4C57-9354-C8C0F6212FE1}"/>
              </a:ext>
            </a:extLst>
          </p:cNvPr>
          <p:cNvSpPr>
            <a:spLocks noGrp="1"/>
          </p:cNvSpPr>
          <p:nvPr>
            <p:ph type="title" hasCustomPrompt="1"/>
          </p:nvPr>
        </p:nvSpPr>
        <p:spPr>
          <a:xfrm>
            <a:off x="457200" y="325813"/>
            <a:ext cx="8229600" cy="685800"/>
          </a:xfrm>
        </p:spPr>
        <p:txBody>
          <a:bodyPr/>
          <a:lstStyle>
            <a:lvl1pPr>
              <a:defRPr sz="3200"/>
            </a:lvl1pPr>
          </a:lstStyle>
          <a:p>
            <a:r>
              <a:rPr lang="en-US" dirty="0"/>
              <a:t>Click to Edit Title</a:t>
            </a:r>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6" name="Slide Number Placeholder 5">
            <a:extLst>
              <a:ext uri="{FF2B5EF4-FFF2-40B4-BE49-F238E27FC236}">
                <a16:creationId xmlns:a16="http://schemas.microsoft.com/office/drawing/2014/main" id="{CE764CC1-6BB8-A59B-E4F5-9E27B1E43240}"/>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bg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subtitle</a:t>
            </a:r>
          </a:p>
        </p:txBody>
      </p:sp>
      <p:sp>
        <p:nvSpPr>
          <p:cNvPr id="5" name="Rectangle 4">
            <a:extLst>
              <a:ext uri="{FF2B5EF4-FFF2-40B4-BE49-F238E27FC236}">
                <a16:creationId xmlns:a16="http://schemas.microsoft.com/office/drawing/2014/main" id="{3A024DB6-F6DD-FAEA-9712-935F9FD015D7}"/>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©2025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5CAF2F6B-FBAD-7768-8343-725AC352337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E984F598-C062-7929-7D79-3078975AC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80" y="322725"/>
            <a:ext cx="670282" cy="667512"/>
          </a:xfrm>
          <a:prstGeom prst="rect">
            <a:avLst/>
          </a:prstGeom>
        </p:spPr>
      </p:pic>
      <p:pic>
        <p:nvPicPr>
          <p:cNvPr id="8" name="Picture 7">
            <a:extLst>
              <a:ext uri="{FF2B5EF4-FFF2-40B4-BE49-F238E27FC236}">
                <a16:creationId xmlns:a16="http://schemas.microsoft.com/office/drawing/2014/main" id="{39171300-ABF7-941E-66D5-9FCCF26018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177460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2"/>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5" name="Rectangle 4">
            <a:extLst>
              <a:ext uri="{FF2B5EF4-FFF2-40B4-BE49-F238E27FC236}">
                <a16:creationId xmlns:a16="http://schemas.microsoft.com/office/drawing/2014/main" id="{5D5ED915-26C7-79B7-142A-9F190D4A0C24}"/>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©2025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0E5E0D38-20BC-7496-35F4-3F48C5AEDFC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AAB00DD5-BC8B-2BC9-3702-2E8DE884C73B}"/>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8F11F5AE-9925-9926-2161-60CC77D121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388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4" name="Rectangle 3">
            <a:extLst>
              <a:ext uri="{FF2B5EF4-FFF2-40B4-BE49-F238E27FC236}">
                <a16:creationId xmlns:a16="http://schemas.microsoft.com/office/drawing/2014/main" id="{38EC6FDB-7549-831A-98C5-6CB8B6A8DDC9}"/>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©2025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C38B25BF-31BB-1E4D-7421-81D58CCE0193}"/>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6" name="Picture 5">
            <a:extLst>
              <a:ext uri="{FF2B5EF4-FFF2-40B4-BE49-F238E27FC236}">
                <a16:creationId xmlns:a16="http://schemas.microsoft.com/office/drawing/2014/main" id="{5139DDAF-E66F-0D70-9C7F-9E4B9ADA7B85}"/>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36D91A9F-9415-7391-C1AF-93605C7204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5790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FB007-E9C1-6151-ABEC-80EDD88BAEAE}"/>
              </a:ext>
            </a:extLst>
          </p:cNvPr>
          <p:cNvSpPr/>
          <p:nvPr userDrawn="1"/>
        </p:nvSpPr>
        <p:spPr bwMode="auto">
          <a:xfrm>
            <a:off x="1" y="0"/>
            <a:ext cx="9144000"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CB964FD7-110C-91B7-1BAD-00358DE9A41F}"/>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Rectangle 4"/>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bg1"/>
                </a:solidFill>
              </a:defRPr>
            </a:lvl1pPr>
          </a:lstStyle>
          <a:p>
            <a:r>
              <a:rPr lang="en-US" dirty="0"/>
              <a:t>Click to edit subtitle</a:t>
            </a:r>
          </a:p>
        </p:txBody>
      </p:sp>
      <p:sp>
        <p:nvSpPr>
          <p:cNvPr id="15" name="Rectangle 3"/>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8" name="Picture 7" descr="Icon&#10;&#10;Description automatically generated">
            <a:extLst>
              <a:ext uri="{FF2B5EF4-FFF2-40B4-BE49-F238E27FC236}">
                <a16:creationId xmlns:a16="http://schemas.microsoft.com/office/drawing/2014/main" id="{787B6CF0-8E6A-070C-D4F3-1CAB4D39B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9" name="Rectangle 8">
            <a:extLst>
              <a:ext uri="{FF2B5EF4-FFF2-40B4-BE49-F238E27FC236}">
                <a16:creationId xmlns:a16="http://schemas.microsoft.com/office/drawing/2014/main" id="{2BDD4423-87E8-1A22-7EC7-A18F8EFC5333}"/>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©2025 CliftonLarsonAllen LLP </a:t>
            </a:r>
          </a:p>
        </p:txBody>
      </p:sp>
      <p:sp>
        <p:nvSpPr>
          <p:cNvPr id="16" name="Text Placeholder 15">
            <a:extLst>
              <a:ext uri="{FF2B5EF4-FFF2-40B4-BE49-F238E27FC236}">
                <a16:creationId xmlns:a16="http://schemas.microsoft.com/office/drawing/2014/main" id="{9D00563C-E9E2-6EFA-4B87-AC22F9D47227}"/>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BBFB982-51F8-07D0-E31E-D01ED53B191F}"/>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5" name="Picture 4" descr="Icon&#10;&#10;Description automatically generated">
            <a:extLst>
              <a:ext uri="{FF2B5EF4-FFF2-40B4-BE49-F238E27FC236}">
                <a16:creationId xmlns:a16="http://schemas.microsoft.com/office/drawing/2014/main" id="{9B504261-F707-745E-DBD8-A38308C36F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Tree>
    <p:extLst>
      <p:ext uri="{BB962C8B-B14F-4D97-AF65-F5344CB8AC3E}">
        <p14:creationId xmlns:p14="http://schemas.microsoft.com/office/powerpoint/2010/main" val="188517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5F4121-5161-6CA6-C0AA-0212A4469B68}"/>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sp>
        <p:nvSpPr>
          <p:cNvPr id="14" name="Slide Number Placeholder 5"/>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553522" y="4387209"/>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tx2"/>
                </a:solidFill>
                <a:latin typeface="Calibri" pitchFamily="34" charset="0"/>
                <a:cs typeface="Calibri" pitchFamily="34" charset="0"/>
              </a:defRPr>
            </a:lvl1pPr>
          </a:lstStyle>
          <a:p>
            <a:endParaRPr lang="en-US" dirty="0">
              <a:solidFill>
                <a:schemeClr val="accent1"/>
              </a:solidFill>
            </a:endParaRPr>
          </a:p>
        </p:txBody>
      </p:sp>
      <p:sp>
        <p:nvSpPr>
          <p:cNvPr id="174084" name="Rectangle 4"/>
          <p:cNvSpPr>
            <a:spLocks noGrp="1" noChangeArrowheads="1"/>
          </p:cNvSpPr>
          <p:nvPr>
            <p:ph type="title"/>
          </p:nvPr>
        </p:nvSpPr>
        <p:spPr bwMode="auto">
          <a:xfrm>
            <a:off x="457200" y="1448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74085" name="Rectangle 5"/>
          <p:cNvSpPr>
            <a:spLocks noGrp="1" noChangeArrowheads="1"/>
          </p:cNvSpPr>
          <p:nvPr>
            <p:ph type="body" idx="1"/>
          </p:nvPr>
        </p:nvSpPr>
        <p:spPr bwMode="auto">
          <a:xfrm>
            <a:off x="457200" y="895350"/>
            <a:ext cx="8229600" cy="366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46E431A-E0CD-8E0F-9AEB-398135236A9A}"/>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©2025 CliftonLarsonAllen LLP</a:t>
            </a:r>
          </a:p>
        </p:txBody>
      </p:sp>
      <p:pic>
        <p:nvPicPr>
          <p:cNvPr id="4" name="Picture 3" descr="Icon&#10;&#10;Description automatically generated">
            <a:extLst>
              <a:ext uri="{FF2B5EF4-FFF2-40B4-BE49-F238E27FC236}">
                <a16:creationId xmlns:a16="http://schemas.microsoft.com/office/drawing/2014/main" id="{B5DB2C02-BF42-D401-14DF-0F280CFD7B5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01" r:id="rId3"/>
    <p:sldLayoutId id="2147483700" r:id="rId4"/>
    <p:sldLayoutId id="2147483680" r:id="rId5"/>
    <p:sldLayoutId id="2147483682" r:id="rId6"/>
    <p:sldLayoutId id="2147483698" r:id="rId7"/>
    <p:sldLayoutId id="2147483699" r:id="rId8"/>
    <p:sldLayoutId id="2147483690" r:id="rId9"/>
    <p:sldLayoutId id="2147483694" r:id="rId10"/>
    <p:sldLayoutId id="2147483695" r:id="rId11"/>
    <p:sldLayoutId id="2147483664" r:id="rId12"/>
    <p:sldLayoutId id="2147483665" r:id="rId13"/>
    <p:sldLayoutId id="2147483666" r:id="rId14"/>
    <p:sldLayoutId id="2147483667" r:id="rId15"/>
    <p:sldLayoutId id="2147483668" r:id="rId16"/>
    <p:sldLayoutId id="2147483669" r:id="rId17"/>
    <p:sldLayoutId id="2147483686" r:id="rId18"/>
    <p:sldLayoutId id="2147483670" r:id="rId19"/>
    <p:sldLayoutId id="2147483675" r:id="rId20"/>
    <p:sldLayoutId id="2147483676" r:id="rId21"/>
    <p:sldLayoutId id="2147483696" r:id="rId22"/>
    <p:sldLayoutId id="2147483697" r:id="rId23"/>
    <p:sldLayoutId id="2147483702" r:id="rId24"/>
    <p:sldLayoutId id="2147483703" r:id="rId25"/>
  </p:sldLayoutIdLst>
  <p:hf hdr="0" ftr="0" dt="0"/>
  <p:txStyles>
    <p:titleStyle>
      <a:lvl1pPr algn="l" rtl="0" eaLnBrk="1" fontAlgn="base" hangingPunct="1">
        <a:spcBef>
          <a:spcPct val="0"/>
        </a:spcBef>
        <a:spcAft>
          <a:spcPct val="0"/>
        </a:spcAft>
        <a:defRPr sz="3200" b="0">
          <a:solidFill>
            <a:schemeClr val="accent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32.xml"/><Relationship Id="rId1" Type="http://schemas.openxmlformats.org/officeDocument/2006/relationships/customXml" Target="../../customXml/item15.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27.png"/><Relationship Id="rId3" Type="http://schemas.openxmlformats.org/officeDocument/2006/relationships/tags" Target="../tags/tag12.xml"/><Relationship Id="rId7" Type="http://schemas.openxmlformats.org/officeDocument/2006/relationships/slideLayout" Target="../slideLayouts/slideLayout2.xml"/><Relationship Id="rId12" Type="http://schemas.openxmlformats.org/officeDocument/2006/relationships/image" Target="../media/image28.png"/><Relationship Id="rId2" Type="http://schemas.openxmlformats.org/officeDocument/2006/relationships/customXml" Target="../../customXml/item29.xml"/><Relationship Id="rId1" Type="http://schemas.openxmlformats.org/officeDocument/2006/relationships/customXml" Target="../../customXml/item13.xml"/><Relationship Id="rId6" Type="http://schemas.openxmlformats.org/officeDocument/2006/relationships/tags" Target="../tags/tag15.xml"/><Relationship Id="rId11" Type="http://schemas.openxmlformats.org/officeDocument/2006/relationships/image" Target="../media/image2.png"/><Relationship Id="rId5" Type="http://schemas.openxmlformats.org/officeDocument/2006/relationships/tags" Target="../tags/tag14.xml"/><Relationship Id="rId10" Type="http://schemas.openxmlformats.org/officeDocument/2006/relationships/image" Target="../media/image1.png"/><Relationship Id="rId4" Type="http://schemas.openxmlformats.org/officeDocument/2006/relationships/tags" Target="../tags/tag13.xml"/><Relationship Id="rId9" Type="http://schemas.openxmlformats.org/officeDocument/2006/relationships/image" Target="../media/image30.jpe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27.png"/><Relationship Id="rId3" Type="http://schemas.openxmlformats.org/officeDocument/2006/relationships/tags" Target="../tags/tag16.xml"/><Relationship Id="rId7" Type="http://schemas.openxmlformats.org/officeDocument/2006/relationships/slideLayout" Target="../slideLayouts/slideLayout2.xml"/><Relationship Id="rId12" Type="http://schemas.openxmlformats.org/officeDocument/2006/relationships/image" Target="../media/image28.png"/><Relationship Id="rId2" Type="http://schemas.openxmlformats.org/officeDocument/2006/relationships/customXml" Target="../../customXml/item69.xml"/><Relationship Id="rId1" Type="http://schemas.openxmlformats.org/officeDocument/2006/relationships/customXml" Target="../../customXml/item43.xml"/><Relationship Id="rId6" Type="http://schemas.openxmlformats.org/officeDocument/2006/relationships/tags" Target="../tags/tag19.xml"/><Relationship Id="rId11" Type="http://schemas.openxmlformats.org/officeDocument/2006/relationships/image" Target="../media/image2.png"/><Relationship Id="rId5" Type="http://schemas.openxmlformats.org/officeDocument/2006/relationships/tags" Target="../tags/tag18.xml"/><Relationship Id="rId10" Type="http://schemas.openxmlformats.org/officeDocument/2006/relationships/image" Target="../media/image1.png"/><Relationship Id="rId4" Type="http://schemas.openxmlformats.org/officeDocument/2006/relationships/tags" Target="../tags/tag17.xml"/><Relationship Id="rId9" Type="http://schemas.openxmlformats.org/officeDocument/2006/relationships/image" Target="../media/image32.jp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20.xml"/><Relationship Id="rId7" Type="http://schemas.openxmlformats.org/officeDocument/2006/relationships/notesSlide" Target="../notesSlides/notesSlide7.xml"/><Relationship Id="rId12" Type="http://schemas.openxmlformats.org/officeDocument/2006/relationships/image" Target="../media/image27.png"/><Relationship Id="rId2" Type="http://schemas.openxmlformats.org/officeDocument/2006/relationships/customXml" Target="../../customXml/item92.xml"/><Relationship Id="rId1" Type="http://schemas.openxmlformats.org/officeDocument/2006/relationships/customXml" Target="../../customXml/item140.xml"/><Relationship Id="rId6"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tags" Target="../tags/tag22.xml"/><Relationship Id="rId10" Type="http://schemas.openxmlformats.org/officeDocument/2006/relationships/image" Target="../media/image2.png"/><Relationship Id="rId4" Type="http://schemas.openxmlformats.org/officeDocument/2006/relationships/tags" Target="../tags/tag21.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16.xml"/><Relationship Id="rId1" Type="http://schemas.openxmlformats.org/officeDocument/2006/relationships/customXml" Target="../../customXml/item101.xml"/><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svg"/><Relationship Id="rId2" Type="http://schemas.openxmlformats.org/officeDocument/2006/relationships/customXml" Target="../../customXml/item59.xml"/><Relationship Id="rId1" Type="http://schemas.openxmlformats.org/officeDocument/2006/relationships/customXml" Target="../../customXml/item100.xml"/><Relationship Id="rId6" Type="http://schemas.openxmlformats.org/officeDocument/2006/relationships/image" Target="../media/image37.svg"/><Relationship Id="rId5" Type="http://schemas.openxmlformats.org/officeDocument/2006/relationships/image" Target="../media/image36.sv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customXml" Target="../../customXml/item94.xml"/><Relationship Id="rId1" Type="http://schemas.openxmlformats.org/officeDocument/2006/relationships/customXml" Target="../../customXml/item3.xml"/><Relationship Id="rId4" Type="http://schemas.openxmlformats.org/officeDocument/2006/relationships/image" Target="../media/image39.bin"/></Relationships>
</file>

<file path=ppt/slides/_rels/slide1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customXml" Target="../../customXml/item56.xml"/><Relationship Id="rId1" Type="http://schemas.openxmlformats.org/officeDocument/2006/relationships/customXml" Target="../../customXml/item46.xml"/><Relationship Id="rId5" Type="http://schemas.openxmlformats.org/officeDocument/2006/relationships/image" Target="../media/image40.jpeg"/><Relationship Id="rId4"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customXml" Target="../../customXml/item106.xml"/><Relationship Id="rId1" Type="http://schemas.openxmlformats.org/officeDocument/2006/relationships/customXml" Target="../../customXml/item123.xml"/><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xml"/><Relationship Id="rId1" Type="http://schemas.openxmlformats.org/officeDocument/2006/relationships/customXml" Target="../../customXml/item10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xml"/><Relationship Id="rId7" Type="http://schemas.openxmlformats.org/officeDocument/2006/relationships/slideLayout" Target="../slideLayouts/slideLayout3.xml"/><Relationship Id="rId12" Type="http://schemas.openxmlformats.org/officeDocument/2006/relationships/image" Target="../media/image22.png"/><Relationship Id="rId2" Type="http://schemas.openxmlformats.org/officeDocument/2006/relationships/customXml" Target="../../customXml/item93.xml"/><Relationship Id="rId1" Type="http://schemas.openxmlformats.org/officeDocument/2006/relationships/customXml" Target="../../customXml/item81.xml"/><Relationship Id="rId6" Type="http://schemas.openxmlformats.org/officeDocument/2006/relationships/tags" Target="../tags/tag4.xml"/><Relationship Id="rId11" Type="http://schemas.openxmlformats.org/officeDocument/2006/relationships/image" Target="../media/image21.png"/><Relationship Id="rId5" Type="http://schemas.openxmlformats.org/officeDocument/2006/relationships/tags" Target="../tags/tag3.xml"/><Relationship Id="rId10" Type="http://schemas.openxmlformats.org/officeDocument/2006/relationships/image" Target="../media/image20.png"/><Relationship Id="rId4" Type="http://schemas.openxmlformats.org/officeDocument/2006/relationships/tags" Target="../tags/tag2.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customXml" Target="../../customXml/item114.xml"/><Relationship Id="rId1" Type="http://schemas.openxmlformats.org/officeDocument/2006/relationships/customXml" Target="../../customXml/item137.xml"/><Relationship Id="rId6" Type="http://schemas.openxmlformats.org/officeDocument/2006/relationships/slideLayout" Target="../slideLayouts/slideLayout3.xml"/><Relationship Id="rId11" Type="http://schemas.openxmlformats.org/officeDocument/2006/relationships/image" Target="../media/image2.png"/><Relationship Id="rId5" Type="http://schemas.openxmlformats.org/officeDocument/2006/relationships/tags" Target="../tags/tag7.xml"/><Relationship Id="rId10" Type="http://schemas.openxmlformats.org/officeDocument/2006/relationships/image" Target="../media/image25.png"/><Relationship Id="rId4" Type="http://schemas.openxmlformats.org/officeDocument/2006/relationships/tags" Target="../tags/tag6.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74.xml"/><Relationship Id="rId1" Type="http://schemas.openxmlformats.org/officeDocument/2006/relationships/customXml" Target="../../customXml/item33.xml"/><Relationship Id="rId5" Type="http://schemas.openxmlformats.org/officeDocument/2006/relationships/image" Target="../media/image26.jpeg"/><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30.xml"/><Relationship Id="rId1" Type="http://schemas.openxmlformats.org/officeDocument/2006/relationships/customXml" Target="../../customXml/item122.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37.xml"/><Relationship Id="rId1" Type="http://schemas.openxmlformats.org/officeDocument/2006/relationships/customXml" Target="../../customXml/item60.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61.xml"/><Relationship Id="rId1" Type="http://schemas.openxmlformats.org/officeDocument/2006/relationships/customXml" Target="../../customXml/item6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notesSlide" Target="../notesSlides/notesSlide4.xml"/><Relationship Id="rId2" Type="http://schemas.openxmlformats.org/officeDocument/2006/relationships/customXml" Target="../../customXml/item89.xml"/><Relationship Id="rId1" Type="http://schemas.openxmlformats.org/officeDocument/2006/relationships/customXml" Target="../../customXml/item44.xml"/><Relationship Id="rId6" Type="http://schemas.openxmlformats.org/officeDocument/2006/relationships/slideLayout" Target="../slideLayouts/slideLayout24.xml"/><Relationship Id="rId11" Type="http://schemas.openxmlformats.org/officeDocument/2006/relationships/image" Target="../media/image29.jpeg"/><Relationship Id="rId5" Type="http://schemas.openxmlformats.org/officeDocument/2006/relationships/tags" Target="../tags/tag11.xml"/><Relationship Id="rId10" Type="http://schemas.openxmlformats.org/officeDocument/2006/relationships/image" Target="../media/image28.png"/><Relationship Id="rId4" Type="http://schemas.openxmlformats.org/officeDocument/2006/relationships/tags" Target="../tags/tag10.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5FDB2E8-422C-5E1D-E382-EFBAF88FC983}"/>
              </a:ext>
            </a:extLst>
          </p:cNvPr>
          <p:cNvSpPr>
            <a:spLocks noGrp="1"/>
          </p:cNvSpPr>
          <p:nvPr>
            <p:ph type="subTitle" idx="1"/>
          </p:nvPr>
        </p:nvSpPr>
        <p:spPr/>
        <p:txBody>
          <a:bodyPr/>
          <a:lstStyle/>
          <a:p>
            <a:r>
              <a:rPr lang="en-US" dirty="0"/>
              <a:t>Audit Exit Presentation</a:t>
            </a:r>
          </a:p>
          <a:p>
            <a:r>
              <a:rPr lang="en-US" dirty="0"/>
              <a:t>Year ended December 31, 2025</a:t>
            </a:r>
          </a:p>
        </p:txBody>
      </p:sp>
      <p:sp>
        <p:nvSpPr>
          <p:cNvPr id="3" name="Title 2">
            <a:extLst>
              <a:ext uri="{FF2B5EF4-FFF2-40B4-BE49-F238E27FC236}">
                <a16:creationId xmlns:a16="http://schemas.microsoft.com/office/drawing/2014/main" id="{81AA1B51-2052-3E53-4809-9D50A331F03C}"/>
              </a:ext>
            </a:extLst>
          </p:cNvPr>
          <p:cNvSpPr>
            <a:spLocks noGrp="1"/>
          </p:cNvSpPr>
          <p:nvPr>
            <p:ph type="title"/>
          </p:nvPr>
        </p:nvSpPr>
        <p:spPr/>
        <p:txBody>
          <a:bodyPr/>
          <a:lstStyle/>
          <a:p>
            <a:r>
              <a:rPr lang="en-US" dirty="0"/>
              <a:t>Northwest Colorado Council of Governments</a:t>
            </a:r>
          </a:p>
        </p:txBody>
      </p:sp>
      <p:sp>
        <p:nvSpPr>
          <p:cNvPr id="2" name="Slide Number Placeholder 1">
            <a:extLst>
              <a:ext uri="{FF2B5EF4-FFF2-40B4-BE49-F238E27FC236}">
                <a16:creationId xmlns:a16="http://schemas.microsoft.com/office/drawing/2014/main" id="{612DA5F3-23A8-2679-D37A-7DD514230F37}"/>
              </a:ext>
            </a:extLst>
          </p:cNvPr>
          <p:cNvSpPr>
            <a:spLocks noGrp="1"/>
          </p:cNvSpPr>
          <p:nvPr>
            <p:ph type="sldNum" sz="quarter" idx="4"/>
          </p:nvPr>
        </p:nvSpPr>
        <p:spPr/>
        <p:txBody>
          <a:bodyPr/>
          <a:lstStyle/>
          <a:p>
            <a:fld id="{6DAB3F6F-6A30-410C-8DAB-3E7769D71CBC}" type="slidenum">
              <a:rPr lang="en-US" smtClean="0"/>
              <a:pPr/>
              <a:t>1</a:t>
            </a:fld>
            <a:endParaRPr lang="en-US" dirty="0"/>
          </a:p>
        </p:txBody>
      </p:sp>
    </p:spTree>
    <p:custDataLst>
      <p:custData r:id="rId1"/>
      <p:custData r:id="rId2"/>
    </p:custDataLst>
    <p:extLst>
      <p:ext uri="{BB962C8B-B14F-4D97-AF65-F5344CB8AC3E}">
        <p14:creationId xmlns:p14="http://schemas.microsoft.com/office/powerpoint/2010/main" val="314049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88BE-9065-3853-FC07-8C3C83E3FEE7}"/>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A21BBC2A-D742-4772-C2F2-3BDFA9B5E265}"/>
              </a:ext>
            </a:extLst>
          </p:cNvPr>
          <p:cNvSpPr txBox="1"/>
          <p:nvPr/>
        </p:nvSpPr>
        <p:spPr>
          <a:xfrm>
            <a:off x="1148520" y="2393021"/>
            <a:ext cx="109993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Text</a:t>
            </a:r>
          </a:p>
        </p:txBody>
      </p:sp>
      <p:sp>
        <p:nvSpPr>
          <p:cNvPr id="19" name="TextBox 18">
            <a:extLst>
              <a:ext uri="{FF2B5EF4-FFF2-40B4-BE49-F238E27FC236}">
                <a16:creationId xmlns:a16="http://schemas.microsoft.com/office/drawing/2014/main" id="{B0816710-9BB7-F79C-D5C4-BB2D7F9B4BEC}"/>
              </a:ext>
            </a:extLst>
          </p:cNvPr>
          <p:cNvSpPr txBox="1"/>
          <p:nvPr/>
        </p:nvSpPr>
        <p:spPr>
          <a:xfrm>
            <a:off x="3098801" y="2393021"/>
            <a:ext cx="109993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Text</a:t>
            </a:r>
          </a:p>
        </p:txBody>
      </p:sp>
      <p:sp>
        <p:nvSpPr>
          <p:cNvPr id="7" name="Rectangle 6">
            <a:extLst>
              <a:ext uri="{FF2B5EF4-FFF2-40B4-BE49-F238E27FC236}">
                <a16:creationId xmlns:a16="http://schemas.microsoft.com/office/drawing/2014/main" id="{6FFE9C7F-F7C6-555F-A0C3-8496C831368E}"/>
              </a:ext>
            </a:extLst>
          </p:cNvPr>
          <p:cNvSpPr/>
          <p:nvPr/>
        </p:nvSpPr>
        <p:spPr bwMode="auto">
          <a:xfrm>
            <a:off x="2278761" y="2289856"/>
            <a:ext cx="2288413" cy="2853644"/>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6" name="Rectangle 5">
            <a:extLst>
              <a:ext uri="{FF2B5EF4-FFF2-40B4-BE49-F238E27FC236}">
                <a16:creationId xmlns:a16="http://schemas.microsoft.com/office/drawing/2014/main" id="{296E2AFA-200D-5A50-B50A-77E36AF65B6E}"/>
              </a:ext>
            </a:extLst>
          </p:cNvPr>
          <p:cNvSpPr/>
          <p:nvPr/>
        </p:nvSpPr>
        <p:spPr bwMode="auto">
          <a:xfrm>
            <a:off x="0" y="2289856"/>
            <a:ext cx="2288413" cy="2853644"/>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9" name="Oval 8">
            <a:extLst>
              <a:ext uri="{FF2B5EF4-FFF2-40B4-BE49-F238E27FC236}">
                <a16:creationId xmlns:a16="http://schemas.microsoft.com/office/drawing/2014/main" id="{2830965D-6965-F2BC-7E6C-581A8B1C9AD5}"/>
              </a:ext>
            </a:extLst>
          </p:cNvPr>
          <p:cNvSpPr/>
          <p:nvPr/>
        </p:nvSpPr>
        <p:spPr bwMode="auto">
          <a:xfrm>
            <a:off x="706329" y="1836711"/>
            <a:ext cx="826053" cy="82605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endParaRPr>
          </a:p>
        </p:txBody>
      </p:sp>
      <p:sp>
        <p:nvSpPr>
          <p:cNvPr id="16" name="Oval 15">
            <a:extLst>
              <a:ext uri="{FF2B5EF4-FFF2-40B4-BE49-F238E27FC236}">
                <a16:creationId xmlns:a16="http://schemas.microsoft.com/office/drawing/2014/main" id="{11FF9CCC-8E96-19F3-51A0-79AD75B84D13}"/>
              </a:ext>
            </a:extLst>
          </p:cNvPr>
          <p:cNvSpPr/>
          <p:nvPr/>
        </p:nvSpPr>
        <p:spPr bwMode="auto">
          <a:xfrm>
            <a:off x="3018444" y="1836711"/>
            <a:ext cx="826053" cy="826053"/>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rPr>
              <a:t> </a:t>
            </a:r>
          </a:p>
        </p:txBody>
      </p:sp>
      <p:sp>
        <p:nvSpPr>
          <p:cNvPr id="12" name="Title 2">
            <a:extLst>
              <a:ext uri="{FF2B5EF4-FFF2-40B4-BE49-F238E27FC236}">
                <a16:creationId xmlns:a16="http://schemas.microsoft.com/office/drawing/2014/main" id="{63A6C224-3520-20C1-FBAC-5E42CCFE479F}"/>
              </a:ext>
            </a:extLst>
          </p:cNvPr>
          <p:cNvSpPr>
            <a:spLocks noGrp="1"/>
          </p:cNvSpPr>
          <p:nvPr>
            <p:ph type="title"/>
          </p:nvPr>
        </p:nvSpPr>
        <p:spPr>
          <a:xfrm>
            <a:off x="358140" y="498824"/>
            <a:ext cx="6124792" cy="921962"/>
          </a:xfrm>
        </p:spPr>
        <p:txBody>
          <a:bodyPr/>
          <a:lstStyle/>
          <a:p>
            <a:r>
              <a:rPr lang="en-US" dirty="0"/>
              <a:t>GASB 104 – Disclosure of Certain Capital Assets</a:t>
            </a:r>
          </a:p>
        </p:txBody>
      </p:sp>
      <p:sp>
        <p:nvSpPr>
          <p:cNvPr id="20" name="TextBox 19">
            <a:extLst>
              <a:ext uri="{FF2B5EF4-FFF2-40B4-BE49-F238E27FC236}">
                <a16:creationId xmlns:a16="http://schemas.microsoft.com/office/drawing/2014/main" id="{8D854336-71B4-42C3-4FD2-C99BBC0128DB}"/>
              </a:ext>
            </a:extLst>
          </p:cNvPr>
          <p:cNvSpPr txBox="1"/>
          <p:nvPr/>
        </p:nvSpPr>
        <p:spPr>
          <a:xfrm>
            <a:off x="2110" y="2556460"/>
            <a:ext cx="2288413" cy="1477328"/>
          </a:xfrm>
          <a:prstGeom prst="rect">
            <a:avLst/>
          </a:prstGeom>
          <a:noFill/>
        </p:spPr>
        <p:txBody>
          <a:bodyPr wrap="square" lIns="182880" tIns="365760" rIns="182880" bIns="457200" rtlCol="0" anchor="t">
            <a:spAutoFit/>
          </a:bodyPr>
          <a:lstStyle/>
          <a:p>
            <a:pPr algn="ctr"/>
            <a:r>
              <a:rPr lang="en-US" sz="1200" dirty="0"/>
              <a:t>Effective date</a:t>
            </a:r>
          </a:p>
          <a:p>
            <a:pPr algn="ctr"/>
            <a:r>
              <a:rPr lang="en-US" sz="1600" b="1" dirty="0"/>
              <a:t>June 30, 2026</a:t>
            </a:r>
            <a:br>
              <a:rPr lang="en-US" sz="1400" dirty="0"/>
            </a:br>
            <a:endParaRPr lang="en-US" sz="1400" dirty="0"/>
          </a:p>
        </p:txBody>
      </p:sp>
      <p:sp>
        <p:nvSpPr>
          <p:cNvPr id="21" name="TextBox 20">
            <a:extLst>
              <a:ext uri="{FF2B5EF4-FFF2-40B4-BE49-F238E27FC236}">
                <a16:creationId xmlns:a16="http://schemas.microsoft.com/office/drawing/2014/main" id="{2950B759-522C-D8FB-AB57-B7CD1DE18B50}"/>
              </a:ext>
            </a:extLst>
          </p:cNvPr>
          <p:cNvSpPr txBox="1"/>
          <p:nvPr/>
        </p:nvSpPr>
        <p:spPr>
          <a:xfrm>
            <a:off x="2385653" y="2729237"/>
            <a:ext cx="2151210" cy="2480166"/>
          </a:xfrm>
          <a:prstGeom prst="rect">
            <a:avLst/>
          </a:prstGeom>
          <a:noFill/>
        </p:spPr>
        <p:txBody>
          <a:bodyPr wrap="square" lIns="182880" tIns="182880" rIns="91440" bIns="182880" rtlCol="0" anchor="t">
            <a:spAutoFit/>
          </a:bodyPr>
          <a:lstStyle/>
          <a:p>
            <a:pPr>
              <a:spcAft>
                <a:spcPts val="700"/>
              </a:spcAft>
            </a:pPr>
            <a:r>
              <a:rPr lang="en-US" sz="1400" b="1" kern="1200" dirty="0">
                <a:solidFill>
                  <a:schemeClr val="bg1"/>
                </a:solidFill>
                <a:latin typeface="Calibri"/>
                <a:cs typeface="Calibri"/>
              </a:rPr>
              <a:t>Will clarify how </a:t>
            </a:r>
            <a:r>
              <a:rPr lang="en-US" sz="1400" b="1" dirty="0">
                <a:solidFill>
                  <a:schemeClr val="bg1"/>
                </a:solidFill>
                <a:latin typeface="Calibri"/>
                <a:cs typeface="Calibri"/>
              </a:rPr>
              <a:t>capital</a:t>
            </a:r>
            <a:r>
              <a:rPr lang="en-US" sz="1400" b="1" kern="1200" dirty="0">
                <a:solidFill>
                  <a:schemeClr val="bg1"/>
                </a:solidFill>
                <a:latin typeface="Calibri"/>
                <a:cs typeface="Calibri"/>
              </a:rPr>
              <a:t> assets are </a:t>
            </a:r>
            <a:r>
              <a:rPr lang="en-US" sz="1400" b="1" dirty="0">
                <a:solidFill>
                  <a:schemeClr val="bg1"/>
                </a:solidFill>
                <a:latin typeface="Calibri"/>
                <a:cs typeface="Calibri"/>
              </a:rPr>
              <a:t>disclosed </a:t>
            </a:r>
            <a:r>
              <a:rPr lang="en-US" sz="1400" b="1" kern="1200" dirty="0">
                <a:solidFill>
                  <a:schemeClr val="bg1"/>
                </a:solidFill>
                <a:latin typeface="Calibri"/>
                <a:cs typeface="Calibri"/>
              </a:rPr>
              <a:t>in financials: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a:cs typeface="Calibri"/>
              </a:rPr>
              <a:t>Capital assets held for sale and related pledged debt</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Leased assets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Subscription assets </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a:cs typeface="Calibri"/>
              </a:rPr>
              <a:t>Right to Use PPP assets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a:cs typeface="Calibri"/>
              </a:rPr>
              <a:t>Other intangible assets</a:t>
            </a:r>
          </a:p>
        </p:txBody>
      </p:sp>
      <p:pic>
        <p:nvPicPr>
          <p:cNvPr id="24" name="Rectangle 1">
            <a:extLst>
              <a:ext uri="{FF2B5EF4-FFF2-40B4-BE49-F238E27FC236}">
                <a16:creationId xmlns:a16="http://schemas.microsoft.com/office/drawing/2014/main" id="{8AAAB916-185D-BC77-FA35-416044BA9911}"/>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val="0"/>
              </a:ext>
            </a:extLst>
          </a:blip>
          <a:srcRect l="21667" t="-297" r="48705" b="297"/>
          <a:stretch/>
        </p:blipFill>
        <p:spPr>
          <a:xfrm>
            <a:off x="6850761" y="-15315"/>
            <a:ext cx="2293239" cy="5158815"/>
          </a:xfrm>
          <a:prstGeom prst="rect">
            <a:avLst/>
          </a:prstGeom>
        </p:spPr>
      </p:pic>
      <p:pic>
        <p:nvPicPr>
          <p:cNvPr id="3" name="Picture 2" descr="Icon&#10;&#10;Description automatically generated">
            <a:extLst>
              <a:ext uri="{FF2B5EF4-FFF2-40B4-BE49-F238E27FC236}">
                <a16:creationId xmlns:a16="http://schemas.microsoft.com/office/drawing/2014/main" id="{053D724A-9F4E-5FA7-B878-2048F143AE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pic>
        <p:nvPicPr>
          <p:cNvPr id="8" name="Picture 7" descr="Icon&#10;&#10;Description automatically generated">
            <a:extLst>
              <a:ext uri="{FF2B5EF4-FFF2-40B4-BE49-F238E27FC236}">
                <a16:creationId xmlns:a16="http://schemas.microsoft.com/office/drawing/2014/main" id="{62DB2B41-D3C9-2F3C-DBC3-E713A8FAC5C2}"/>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
        <p:nvSpPr>
          <p:cNvPr id="10" name="Slide Number Placeholder 9">
            <a:extLst>
              <a:ext uri="{FF2B5EF4-FFF2-40B4-BE49-F238E27FC236}">
                <a16:creationId xmlns:a16="http://schemas.microsoft.com/office/drawing/2014/main" id="{BF1F7F94-79D6-7220-D6B4-A9ED9B2EEAF7}"/>
              </a:ext>
            </a:extLst>
          </p:cNvPr>
          <p:cNvSpPr>
            <a:spLocks noGrp="1"/>
          </p:cNvSpPr>
          <p:nvPr>
            <p:ph type="sldNum" sz="quarter" idx="4"/>
          </p:nvPr>
        </p:nvSpPr>
        <p:spPr/>
        <p:txBody>
          <a:bodyPr/>
          <a:lstStyle/>
          <a:p>
            <a:fld id="{6DAB3F6F-6A30-410C-8DAB-3E7769D71CBC}" type="slidenum">
              <a:rPr lang="en-US" smtClean="0">
                <a:solidFill>
                  <a:schemeClr val="bg1"/>
                </a:solidFill>
              </a:rPr>
              <a:pPr/>
              <a:t>10</a:t>
            </a:fld>
            <a:endParaRPr lang="en-US" dirty="0">
              <a:solidFill>
                <a:schemeClr val="bg1"/>
              </a:solidFill>
            </a:endParaRPr>
          </a:p>
        </p:txBody>
      </p:sp>
      <p:pic>
        <p:nvPicPr>
          <p:cNvPr id="22" name="Picture 21">
            <a:extLst>
              <a:ext uri="{FF2B5EF4-FFF2-40B4-BE49-F238E27FC236}">
                <a16:creationId xmlns:a16="http://schemas.microsoft.com/office/drawing/2014/main" id="{CEEC86DD-DE98-EFBD-88AA-57112F88B0A2}"/>
              </a:ext>
            </a:extLst>
          </p:cNvPr>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a:stretch/>
        </p:blipFill>
        <p:spPr>
          <a:xfrm>
            <a:off x="847966" y="2022199"/>
            <a:ext cx="470383" cy="443984"/>
          </a:xfrm>
          <a:prstGeom prst="rect">
            <a:avLst/>
          </a:prstGeom>
        </p:spPr>
      </p:pic>
      <p:pic>
        <p:nvPicPr>
          <p:cNvPr id="28" name="Picture 27">
            <a:extLst>
              <a:ext uri="{FF2B5EF4-FFF2-40B4-BE49-F238E27FC236}">
                <a16:creationId xmlns:a16="http://schemas.microsoft.com/office/drawing/2014/main" id="{34B02DCB-436D-4818-F448-5954B700A443}"/>
              </a:ext>
            </a:extLst>
          </p:cNvPr>
          <p:cNvPicPr>
            <a:picLocks noChangeAspect="1"/>
          </p:cNvPicPr>
          <p:nvPr>
            <p:custDataLst>
              <p:tags r:id="rId5"/>
            </p:custDataLst>
          </p:nvPr>
        </p:nvPicPr>
        <p:blipFill rotWithShape="1">
          <a:blip r:embed="rId13">
            <a:extLst>
              <a:ext uri="{28A0092B-C50C-407E-A947-70E740481C1C}">
                <a14:useLocalDpi xmlns:a14="http://schemas.microsoft.com/office/drawing/2010/main" val="0"/>
              </a:ext>
            </a:extLst>
          </a:blip>
          <a:srcRect/>
          <a:stretch/>
        </p:blipFill>
        <p:spPr>
          <a:xfrm>
            <a:off x="3256638" y="2017492"/>
            <a:ext cx="363286" cy="446743"/>
          </a:xfrm>
          <a:prstGeom prst="rect">
            <a:avLst/>
          </a:prstGeom>
        </p:spPr>
      </p:pic>
      <p:sp>
        <p:nvSpPr>
          <p:cNvPr id="11" name="Rectangle 10">
            <a:extLst>
              <a:ext uri="{FF2B5EF4-FFF2-40B4-BE49-F238E27FC236}">
                <a16:creationId xmlns:a16="http://schemas.microsoft.com/office/drawing/2014/main" id="{D761D706-1B81-18C3-1888-8A58FBF1FC93}"/>
              </a:ext>
            </a:extLst>
          </p:cNvPr>
          <p:cNvSpPr/>
          <p:nvPr/>
        </p:nvSpPr>
        <p:spPr bwMode="auto">
          <a:xfrm>
            <a:off x="4567174" y="2289856"/>
            <a:ext cx="2283587" cy="2853644"/>
          </a:xfrm>
          <a:prstGeom prst="rect">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14" name="Oval 13">
            <a:extLst>
              <a:ext uri="{FF2B5EF4-FFF2-40B4-BE49-F238E27FC236}">
                <a16:creationId xmlns:a16="http://schemas.microsoft.com/office/drawing/2014/main" id="{CDC84B8D-6F46-6C22-DA26-C2E66D253A99}"/>
              </a:ext>
            </a:extLst>
          </p:cNvPr>
          <p:cNvSpPr/>
          <p:nvPr/>
        </p:nvSpPr>
        <p:spPr bwMode="auto">
          <a:xfrm>
            <a:off x="5318739" y="1836711"/>
            <a:ext cx="826053" cy="82605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endParaRPr>
          </a:p>
        </p:txBody>
      </p:sp>
      <p:sp>
        <p:nvSpPr>
          <p:cNvPr id="17" name="TextBox 16">
            <a:extLst>
              <a:ext uri="{FF2B5EF4-FFF2-40B4-BE49-F238E27FC236}">
                <a16:creationId xmlns:a16="http://schemas.microsoft.com/office/drawing/2014/main" id="{5D65B174-2A05-8389-CC9E-C6FB64EAA488}"/>
              </a:ext>
            </a:extLst>
          </p:cNvPr>
          <p:cNvSpPr txBox="1"/>
          <p:nvPr/>
        </p:nvSpPr>
        <p:spPr>
          <a:xfrm>
            <a:off x="4683146" y="2540169"/>
            <a:ext cx="2051643" cy="2031325"/>
          </a:xfrm>
          <a:prstGeom prst="rect">
            <a:avLst/>
          </a:prstGeom>
          <a:noFill/>
        </p:spPr>
        <p:txBody>
          <a:bodyPr wrap="square" lIns="182880" tIns="365760" rIns="182880" bIns="457200" rtlCol="0">
            <a:spAutoFit/>
          </a:bodyPr>
          <a:lstStyle/>
          <a:p>
            <a:pPr algn="ctr"/>
            <a:r>
              <a:rPr lang="en-US" sz="1400" b="1" dirty="0"/>
              <a:t>CLA can help by</a:t>
            </a:r>
          </a:p>
          <a:p>
            <a:pPr algn="ctr"/>
            <a:r>
              <a:rPr lang="en-US" sz="1200" dirty="0"/>
              <a:t>assisting with or evaluating financial statement disclosure updates</a:t>
            </a:r>
            <a:br>
              <a:rPr lang="en-US" sz="1200" dirty="0"/>
            </a:br>
            <a:br>
              <a:rPr lang="en-US" sz="1400" dirty="0"/>
            </a:br>
            <a:endParaRPr lang="en-US" sz="1400" dirty="0"/>
          </a:p>
        </p:txBody>
      </p:sp>
      <p:pic>
        <p:nvPicPr>
          <p:cNvPr id="18" name="Picture 11">
            <a:extLst>
              <a:ext uri="{FF2B5EF4-FFF2-40B4-BE49-F238E27FC236}">
                <a16:creationId xmlns:a16="http://schemas.microsoft.com/office/drawing/2014/main" id="{2A5C6F08-2F09-9795-5247-F408CC73E434}"/>
              </a:ext>
            </a:extLst>
          </p:cNvPr>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5548" t="-3291" r="-12341" b="1056"/>
          <a:stretch/>
        </p:blipFill>
        <p:spPr>
          <a:xfrm>
            <a:off x="5486354" y="2016179"/>
            <a:ext cx="490821" cy="448056"/>
          </a:xfrm>
          <a:prstGeom prst="rect">
            <a:avLst/>
          </a:prstGeom>
        </p:spPr>
      </p:pic>
      <p:sp>
        <p:nvSpPr>
          <p:cNvPr id="2" name="TextBox 1">
            <a:extLst>
              <a:ext uri="{FF2B5EF4-FFF2-40B4-BE49-F238E27FC236}">
                <a16:creationId xmlns:a16="http://schemas.microsoft.com/office/drawing/2014/main" id="{64B78D01-7FA9-D24B-A172-6B1E048AE2BB}"/>
              </a:ext>
            </a:extLst>
          </p:cNvPr>
          <p:cNvSpPr txBox="1"/>
          <p:nvPr/>
        </p:nvSpPr>
        <p:spPr>
          <a:xfrm>
            <a:off x="797221"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©2026 CliftonLarsonAllen LLP</a:t>
            </a:r>
          </a:p>
        </p:txBody>
      </p:sp>
    </p:spTree>
    <p:custDataLst>
      <p:custData r:id="rId1"/>
      <p:custData r:id="rId2"/>
    </p:custDataLst>
    <p:extLst>
      <p:ext uri="{BB962C8B-B14F-4D97-AF65-F5344CB8AC3E}">
        <p14:creationId xmlns:p14="http://schemas.microsoft.com/office/powerpoint/2010/main" val="36843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E064-59B7-5F83-D98A-A3517F6CB558}"/>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5D1F28D8-7C47-8500-EBCD-C96EBBA7CED9}"/>
              </a:ext>
            </a:extLst>
          </p:cNvPr>
          <p:cNvSpPr txBox="1"/>
          <p:nvPr/>
        </p:nvSpPr>
        <p:spPr>
          <a:xfrm>
            <a:off x="1148520" y="2393021"/>
            <a:ext cx="109993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Text</a:t>
            </a:r>
          </a:p>
        </p:txBody>
      </p:sp>
      <p:sp>
        <p:nvSpPr>
          <p:cNvPr id="19" name="TextBox 18">
            <a:extLst>
              <a:ext uri="{FF2B5EF4-FFF2-40B4-BE49-F238E27FC236}">
                <a16:creationId xmlns:a16="http://schemas.microsoft.com/office/drawing/2014/main" id="{4EF07AF8-C7ED-34D9-9A49-1D51CE4D7A6D}"/>
              </a:ext>
            </a:extLst>
          </p:cNvPr>
          <p:cNvSpPr txBox="1"/>
          <p:nvPr/>
        </p:nvSpPr>
        <p:spPr>
          <a:xfrm>
            <a:off x="3098801" y="2393021"/>
            <a:ext cx="109993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Text</a:t>
            </a:r>
          </a:p>
        </p:txBody>
      </p:sp>
      <p:sp>
        <p:nvSpPr>
          <p:cNvPr id="7" name="Rectangle 6">
            <a:extLst>
              <a:ext uri="{FF2B5EF4-FFF2-40B4-BE49-F238E27FC236}">
                <a16:creationId xmlns:a16="http://schemas.microsoft.com/office/drawing/2014/main" id="{5CA7AE5A-134A-07EE-35A0-0E8594ADE86F}"/>
              </a:ext>
            </a:extLst>
          </p:cNvPr>
          <p:cNvSpPr/>
          <p:nvPr/>
        </p:nvSpPr>
        <p:spPr bwMode="auto">
          <a:xfrm>
            <a:off x="2278761" y="2289856"/>
            <a:ext cx="2288413" cy="2853644"/>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6" name="Rectangle 5">
            <a:extLst>
              <a:ext uri="{FF2B5EF4-FFF2-40B4-BE49-F238E27FC236}">
                <a16:creationId xmlns:a16="http://schemas.microsoft.com/office/drawing/2014/main" id="{C943AD6B-8ADB-8081-6ADA-0BD7130215BA}"/>
              </a:ext>
            </a:extLst>
          </p:cNvPr>
          <p:cNvSpPr/>
          <p:nvPr/>
        </p:nvSpPr>
        <p:spPr bwMode="auto">
          <a:xfrm>
            <a:off x="0" y="2289856"/>
            <a:ext cx="2288413" cy="2853644"/>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9" name="Oval 8">
            <a:extLst>
              <a:ext uri="{FF2B5EF4-FFF2-40B4-BE49-F238E27FC236}">
                <a16:creationId xmlns:a16="http://schemas.microsoft.com/office/drawing/2014/main" id="{88727610-B633-B313-0BD6-0042C9D57137}"/>
              </a:ext>
            </a:extLst>
          </p:cNvPr>
          <p:cNvSpPr/>
          <p:nvPr/>
        </p:nvSpPr>
        <p:spPr bwMode="auto">
          <a:xfrm>
            <a:off x="706329" y="1836711"/>
            <a:ext cx="826053" cy="82605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endParaRPr>
          </a:p>
        </p:txBody>
      </p:sp>
      <p:sp>
        <p:nvSpPr>
          <p:cNvPr id="16" name="Oval 15">
            <a:extLst>
              <a:ext uri="{FF2B5EF4-FFF2-40B4-BE49-F238E27FC236}">
                <a16:creationId xmlns:a16="http://schemas.microsoft.com/office/drawing/2014/main" id="{FB3B4A4C-9614-DE75-767A-4782DAC65CEE}"/>
              </a:ext>
            </a:extLst>
          </p:cNvPr>
          <p:cNvSpPr/>
          <p:nvPr/>
        </p:nvSpPr>
        <p:spPr bwMode="auto">
          <a:xfrm>
            <a:off x="3018444" y="1836711"/>
            <a:ext cx="826053" cy="826053"/>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rPr>
              <a:t> </a:t>
            </a:r>
          </a:p>
        </p:txBody>
      </p:sp>
      <p:sp>
        <p:nvSpPr>
          <p:cNvPr id="12" name="Title 2">
            <a:extLst>
              <a:ext uri="{FF2B5EF4-FFF2-40B4-BE49-F238E27FC236}">
                <a16:creationId xmlns:a16="http://schemas.microsoft.com/office/drawing/2014/main" id="{D5CADAB3-0AF9-9A49-FDA9-1A35837E3B3D}"/>
              </a:ext>
            </a:extLst>
          </p:cNvPr>
          <p:cNvSpPr>
            <a:spLocks noGrp="1"/>
          </p:cNvSpPr>
          <p:nvPr>
            <p:ph type="title"/>
          </p:nvPr>
        </p:nvSpPr>
        <p:spPr>
          <a:xfrm>
            <a:off x="350519" y="498824"/>
            <a:ext cx="6384269" cy="921962"/>
          </a:xfrm>
        </p:spPr>
        <p:txBody>
          <a:bodyPr/>
          <a:lstStyle/>
          <a:p>
            <a:r>
              <a:rPr lang="en-US" dirty="0"/>
              <a:t>GASB Implementation Guide 2025-1</a:t>
            </a:r>
          </a:p>
        </p:txBody>
      </p:sp>
      <p:sp>
        <p:nvSpPr>
          <p:cNvPr id="20" name="TextBox 19">
            <a:extLst>
              <a:ext uri="{FF2B5EF4-FFF2-40B4-BE49-F238E27FC236}">
                <a16:creationId xmlns:a16="http://schemas.microsoft.com/office/drawing/2014/main" id="{D7D5D6F1-11EE-7CCA-D779-4F0CE28D7837}"/>
              </a:ext>
            </a:extLst>
          </p:cNvPr>
          <p:cNvSpPr txBox="1"/>
          <p:nvPr/>
        </p:nvSpPr>
        <p:spPr>
          <a:xfrm>
            <a:off x="2110" y="2556460"/>
            <a:ext cx="2288413" cy="2215991"/>
          </a:xfrm>
          <a:prstGeom prst="rect">
            <a:avLst/>
          </a:prstGeom>
          <a:noFill/>
        </p:spPr>
        <p:txBody>
          <a:bodyPr wrap="square" lIns="182880" tIns="365760" rIns="182880" bIns="457200" rtlCol="0" anchor="t">
            <a:spAutoFit/>
          </a:bodyPr>
          <a:lstStyle/>
          <a:p>
            <a:pPr algn="ctr"/>
            <a:r>
              <a:rPr lang="en-US" sz="1200" dirty="0"/>
              <a:t>Effective date</a:t>
            </a:r>
          </a:p>
          <a:p>
            <a:pPr algn="ctr"/>
            <a:r>
              <a:rPr lang="en-US" sz="1600" b="1" dirty="0"/>
              <a:t>June 30, 2026, except for Question 4.16, which is effective immediately</a:t>
            </a:r>
            <a:br>
              <a:rPr lang="en-US" sz="1400" dirty="0"/>
            </a:br>
            <a:endParaRPr lang="en-US" sz="1400" dirty="0"/>
          </a:p>
        </p:txBody>
      </p:sp>
      <p:sp>
        <p:nvSpPr>
          <p:cNvPr id="21" name="TextBox 20">
            <a:extLst>
              <a:ext uri="{FF2B5EF4-FFF2-40B4-BE49-F238E27FC236}">
                <a16:creationId xmlns:a16="http://schemas.microsoft.com/office/drawing/2014/main" id="{1815CF16-008A-A160-34B0-93FBFF57C5E3}"/>
              </a:ext>
            </a:extLst>
          </p:cNvPr>
          <p:cNvSpPr txBox="1"/>
          <p:nvPr/>
        </p:nvSpPr>
        <p:spPr>
          <a:xfrm>
            <a:off x="2385653" y="2729237"/>
            <a:ext cx="2151210" cy="2221121"/>
          </a:xfrm>
          <a:prstGeom prst="rect">
            <a:avLst/>
          </a:prstGeom>
          <a:noFill/>
        </p:spPr>
        <p:txBody>
          <a:bodyPr wrap="square" lIns="182880" tIns="182880" rIns="91440" bIns="182880" rtlCol="0" anchor="t">
            <a:spAutoFit/>
          </a:bodyPr>
          <a:lstStyle/>
          <a:p>
            <a:pPr>
              <a:spcAft>
                <a:spcPts val="700"/>
              </a:spcAft>
            </a:pPr>
            <a:r>
              <a:rPr lang="en-US" sz="1400" b="1" kern="1200" dirty="0">
                <a:solidFill>
                  <a:schemeClr val="bg1"/>
                </a:solidFill>
                <a:latin typeface="Calibri"/>
                <a:cs typeface="Calibri"/>
              </a:rPr>
              <a:t>Will </a:t>
            </a:r>
            <a:r>
              <a:rPr lang="en-US" sz="1400" b="1" dirty="0">
                <a:solidFill>
                  <a:schemeClr val="bg1"/>
                </a:solidFill>
                <a:latin typeface="Calibri"/>
                <a:cs typeface="Calibri"/>
              </a:rPr>
              <a:t>provide explanatory guidance in the following areas</a:t>
            </a:r>
            <a:r>
              <a:rPr lang="en-US" sz="1400" b="1" kern="1200" dirty="0">
                <a:solidFill>
                  <a:schemeClr val="bg1"/>
                </a:solidFill>
                <a:latin typeface="Calibri"/>
                <a:cs typeface="Calibri"/>
              </a:rPr>
              <a:t>:</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a:cs typeface="Calibri"/>
              </a:rPr>
              <a:t>Cash flow reporting</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Subsidies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Lease Term and Modifications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a:cs typeface="Calibri"/>
              </a:rPr>
              <a:t>Accounting Changes and Error Corrections</a:t>
            </a:r>
          </a:p>
        </p:txBody>
      </p:sp>
      <p:pic>
        <p:nvPicPr>
          <p:cNvPr id="24" name="Rectangle 1" descr="Two colleagues planning on board with sticky notes">
            <a:extLst>
              <a:ext uri="{FF2B5EF4-FFF2-40B4-BE49-F238E27FC236}">
                <a16:creationId xmlns:a16="http://schemas.microsoft.com/office/drawing/2014/main" id="{06EEC01C-E4FE-1A90-8A63-CA0B72F6E940}"/>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l="35175" r="35175"/>
          <a:stretch/>
        </p:blipFill>
        <p:spPr>
          <a:xfrm>
            <a:off x="6850761" y="-15315"/>
            <a:ext cx="2293239" cy="5158815"/>
          </a:xfrm>
          <a:prstGeom prst="rect">
            <a:avLst/>
          </a:prstGeom>
        </p:spPr>
      </p:pic>
      <p:pic>
        <p:nvPicPr>
          <p:cNvPr id="3" name="Picture 2" descr="Icon&#10;&#10;Description automatically generated">
            <a:extLst>
              <a:ext uri="{FF2B5EF4-FFF2-40B4-BE49-F238E27FC236}">
                <a16:creationId xmlns:a16="http://schemas.microsoft.com/office/drawing/2014/main" id="{F8B6F36C-40AD-79FC-C536-A393D247CB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pic>
        <p:nvPicPr>
          <p:cNvPr id="8" name="Picture 7" descr="Icon&#10;&#10;Description automatically generated">
            <a:extLst>
              <a:ext uri="{FF2B5EF4-FFF2-40B4-BE49-F238E27FC236}">
                <a16:creationId xmlns:a16="http://schemas.microsoft.com/office/drawing/2014/main" id="{B271B433-DA20-B30C-B91B-6A8A435775C5}"/>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
        <p:nvSpPr>
          <p:cNvPr id="10" name="Slide Number Placeholder 9">
            <a:extLst>
              <a:ext uri="{FF2B5EF4-FFF2-40B4-BE49-F238E27FC236}">
                <a16:creationId xmlns:a16="http://schemas.microsoft.com/office/drawing/2014/main" id="{FC957C01-BF76-89D6-2804-035D99D66523}"/>
              </a:ext>
            </a:extLst>
          </p:cNvPr>
          <p:cNvSpPr>
            <a:spLocks noGrp="1"/>
          </p:cNvSpPr>
          <p:nvPr>
            <p:ph type="sldNum" sz="quarter" idx="4"/>
          </p:nvPr>
        </p:nvSpPr>
        <p:spPr/>
        <p:txBody>
          <a:bodyPr/>
          <a:lstStyle/>
          <a:p>
            <a:fld id="{6DAB3F6F-6A30-410C-8DAB-3E7769D71CBC}" type="slidenum">
              <a:rPr lang="en-US" smtClean="0">
                <a:solidFill>
                  <a:schemeClr val="bg1"/>
                </a:solidFill>
              </a:rPr>
              <a:pPr/>
              <a:t>11</a:t>
            </a:fld>
            <a:endParaRPr lang="en-US" dirty="0">
              <a:solidFill>
                <a:schemeClr val="bg1"/>
              </a:solidFill>
            </a:endParaRPr>
          </a:p>
        </p:txBody>
      </p:sp>
      <p:pic>
        <p:nvPicPr>
          <p:cNvPr id="22" name="Picture 21">
            <a:extLst>
              <a:ext uri="{FF2B5EF4-FFF2-40B4-BE49-F238E27FC236}">
                <a16:creationId xmlns:a16="http://schemas.microsoft.com/office/drawing/2014/main" id="{3AA1B28A-0FC7-B5D9-D3B9-40D2D41D3ED4}"/>
              </a:ext>
            </a:extLst>
          </p:cNvPr>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a:stretch/>
        </p:blipFill>
        <p:spPr>
          <a:xfrm>
            <a:off x="847966" y="2022199"/>
            <a:ext cx="470383" cy="443984"/>
          </a:xfrm>
          <a:prstGeom prst="rect">
            <a:avLst/>
          </a:prstGeom>
        </p:spPr>
      </p:pic>
      <p:pic>
        <p:nvPicPr>
          <p:cNvPr id="28" name="Picture 27">
            <a:extLst>
              <a:ext uri="{FF2B5EF4-FFF2-40B4-BE49-F238E27FC236}">
                <a16:creationId xmlns:a16="http://schemas.microsoft.com/office/drawing/2014/main" id="{67875433-97D3-CAEC-4532-D0CF724C0822}"/>
              </a:ext>
            </a:extLst>
          </p:cNvPr>
          <p:cNvPicPr>
            <a:picLocks noChangeAspect="1"/>
          </p:cNvPicPr>
          <p:nvPr>
            <p:custDataLst>
              <p:tags r:id="rId5"/>
            </p:custDataLst>
          </p:nvPr>
        </p:nvPicPr>
        <p:blipFill rotWithShape="1">
          <a:blip r:embed="rId13">
            <a:extLst>
              <a:ext uri="{28A0092B-C50C-407E-A947-70E740481C1C}">
                <a14:useLocalDpi xmlns:a14="http://schemas.microsoft.com/office/drawing/2010/main" val="0"/>
              </a:ext>
            </a:extLst>
          </a:blip>
          <a:srcRect/>
          <a:stretch/>
        </p:blipFill>
        <p:spPr>
          <a:xfrm>
            <a:off x="3256638" y="2017492"/>
            <a:ext cx="363286" cy="446743"/>
          </a:xfrm>
          <a:prstGeom prst="rect">
            <a:avLst/>
          </a:prstGeom>
        </p:spPr>
      </p:pic>
      <p:sp>
        <p:nvSpPr>
          <p:cNvPr id="11" name="Rectangle 10">
            <a:extLst>
              <a:ext uri="{FF2B5EF4-FFF2-40B4-BE49-F238E27FC236}">
                <a16:creationId xmlns:a16="http://schemas.microsoft.com/office/drawing/2014/main" id="{EDFC5260-8CA4-30DC-CEB0-37661E4FE92E}"/>
              </a:ext>
            </a:extLst>
          </p:cNvPr>
          <p:cNvSpPr/>
          <p:nvPr/>
        </p:nvSpPr>
        <p:spPr bwMode="auto">
          <a:xfrm>
            <a:off x="4567174" y="2289856"/>
            <a:ext cx="2283587" cy="2853644"/>
          </a:xfrm>
          <a:prstGeom prst="rect">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14" name="Oval 13">
            <a:extLst>
              <a:ext uri="{FF2B5EF4-FFF2-40B4-BE49-F238E27FC236}">
                <a16:creationId xmlns:a16="http://schemas.microsoft.com/office/drawing/2014/main" id="{D07FEB15-2134-E290-ED8E-DE0B51E99F78}"/>
              </a:ext>
            </a:extLst>
          </p:cNvPr>
          <p:cNvSpPr/>
          <p:nvPr/>
        </p:nvSpPr>
        <p:spPr bwMode="auto">
          <a:xfrm>
            <a:off x="5318739" y="1836711"/>
            <a:ext cx="826053" cy="82605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endParaRPr>
          </a:p>
        </p:txBody>
      </p:sp>
      <p:sp>
        <p:nvSpPr>
          <p:cNvPr id="17" name="TextBox 16">
            <a:extLst>
              <a:ext uri="{FF2B5EF4-FFF2-40B4-BE49-F238E27FC236}">
                <a16:creationId xmlns:a16="http://schemas.microsoft.com/office/drawing/2014/main" id="{54B27C46-6E31-240D-9555-B5BFE0BD87D4}"/>
              </a:ext>
            </a:extLst>
          </p:cNvPr>
          <p:cNvSpPr txBox="1"/>
          <p:nvPr/>
        </p:nvSpPr>
        <p:spPr>
          <a:xfrm>
            <a:off x="4683146" y="2540169"/>
            <a:ext cx="2051643" cy="2215991"/>
          </a:xfrm>
          <a:prstGeom prst="rect">
            <a:avLst/>
          </a:prstGeom>
          <a:noFill/>
        </p:spPr>
        <p:txBody>
          <a:bodyPr wrap="square" lIns="182880" tIns="365760" rIns="182880" bIns="457200" rtlCol="0">
            <a:spAutoFit/>
          </a:bodyPr>
          <a:lstStyle/>
          <a:p>
            <a:pPr algn="ctr"/>
            <a:r>
              <a:rPr lang="en-US" sz="1400" b="1" dirty="0"/>
              <a:t>CLA can help by</a:t>
            </a:r>
          </a:p>
          <a:p>
            <a:pPr algn="ctr"/>
            <a:r>
              <a:rPr lang="en-US" sz="1200" dirty="0"/>
              <a:t>assisting with or evaluating accounting and financial statement presentation and disclosure updates</a:t>
            </a:r>
            <a:br>
              <a:rPr lang="en-US" sz="1200" dirty="0"/>
            </a:br>
            <a:br>
              <a:rPr lang="en-US" sz="1400" dirty="0"/>
            </a:br>
            <a:endParaRPr lang="en-US" sz="1400" dirty="0"/>
          </a:p>
        </p:txBody>
      </p:sp>
      <p:pic>
        <p:nvPicPr>
          <p:cNvPr id="18" name="Picture 11">
            <a:extLst>
              <a:ext uri="{FF2B5EF4-FFF2-40B4-BE49-F238E27FC236}">
                <a16:creationId xmlns:a16="http://schemas.microsoft.com/office/drawing/2014/main" id="{07CC253B-F0F2-16BB-6905-85F6913C6B74}"/>
              </a:ext>
            </a:extLst>
          </p:cNvPr>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5548" t="-3291" r="-12341" b="1056"/>
          <a:stretch/>
        </p:blipFill>
        <p:spPr>
          <a:xfrm>
            <a:off x="5486354" y="2016179"/>
            <a:ext cx="490821" cy="448056"/>
          </a:xfrm>
          <a:prstGeom prst="rect">
            <a:avLst/>
          </a:prstGeom>
        </p:spPr>
      </p:pic>
      <p:sp>
        <p:nvSpPr>
          <p:cNvPr id="2" name="TextBox 1">
            <a:extLst>
              <a:ext uri="{FF2B5EF4-FFF2-40B4-BE49-F238E27FC236}">
                <a16:creationId xmlns:a16="http://schemas.microsoft.com/office/drawing/2014/main" id="{E8B0AA20-9373-2E49-C95D-9FD93440938B}"/>
              </a:ext>
            </a:extLst>
          </p:cNvPr>
          <p:cNvSpPr txBox="1"/>
          <p:nvPr/>
        </p:nvSpPr>
        <p:spPr>
          <a:xfrm>
            <a:off x="797221"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©2026 CliftonLarsonAllen LLP</a:t>
            </a:r>
          </a:p>
        </p:txBody>
      </p:sp>
    </p:spTree>
    <p:custDataLst>
      <p:custData r:id="rId1"/>
      <p:custData r:id="rId2"/>
    </p:custDataLst>
    <p:extLst>
      <p:ext uri="{BB962C8B-B14F-4D97-AF65-F5344CB8AC3E}">
        <p14:creationId xmlns:p14="http://schemas.microsoft.com/office/powerpoint/2010/main" val="319076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8D84B-E6E4-65C1-33D8-9EEDD6D4DE29}"/>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FD56675F-AB57-AD98-F323-7120B76D070F}"/>
              </a:ext>
            </a:extLst>
          </p:cNvPr>
          <p:cNvSpPr txBox="1"/>
          <p:nvPr/>
        </p:nvSpPr>
        <p:spPr>
          <a:xfrm>
            <a:off x="1148520" y="2393021"/>
            <a:ext cx="109993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Text</a:t>
            </a:r>
          </a:p>
        </p:txBody>
      </p:sp>
      <p:sp>
        <p:nvSpPr>
          <p:cNvPr id="19" name="TextBox 18">
            <a:extLst>
              <a:ext uri="{FF2B5EF4-FFF2-40B4-BE49-F238E27FC236}">
                <a16:creationId xmlns:a16="http://schemas.microsoft.com/office/drawing/2014/main" id="{251B9AA8-DC5A-C6CA-2D52-16A635ED8398}"/>
              </a:ext>
            </a:extLst>
          </p:cNvPr>
          <p:cNvSpPr txBox="1"/>
          <p:nvPr/>
        </p:nvSpPr>
        <p:spPr>
          <a:xfrm>
            <a:off x="3098801" y="2393021"/>
            <a:ext cx="109993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Text</a:t>
            </a:r>
          </a:p>
        </p:txBody>
      </p:sp>
      <p:sp>
        <p:nvSpPr>
          <p:cNvPr id="7" name="Rectangle 6">
            <a:extLst>
              <a:ext uri="{FF2B5EF4-FFF2-40B4-BE49-F238E27FC236}">
                <a16:creationId xmlns:a16="http://schemas.microsoft.com/office/drawing/2014/main" id="{8F0632FD-DDC1-92D4-1CDA-DAEB1BB3721C}"/>
              </a:ext>
            </a:extLst>
          </p:cNvPr>
          <p:cNvSpPr/>
          <p:nvPr/>
        </p:nvSpPr>
        <p:spPr bwMode="auto">
          <a:xfrm>
            <a:off x="2278760" y="2289856"/>
            <a:ext cx="4647819" cy="2853644"/>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6" name="Rectangle 5">
            <a:extLst>
              <a:ext uri="{FF2B5EF4-FFF2-40B4-BE49-F238E27FC236}">
                <a16:creationId xmlns:a16="http://schemas.microsoft.com/office/drawing/2014/main" id="{10BB6D74-3A5F-86D0-09FB-9FD42FA1B4D0}"/>
              </a:ext>
            </a:extLst>
          </p:cNvPr>
          <p:cNvSpPr/>
          <p:nvPr/>
        </p:nvSpPr>
        <p:spPr bwMode="auto">
          <a:xfrm>
            <a:off x="0" y="2289856"/>
            <a:ext cx="2288413" cy="2853644"/>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Calibri" panose="020F0502020204030204" pitchFamily="34" charset="0"/>
              <a:ea typeface="ヒラギノ角ゴ Pro W3" pitchFamily="1" charset="-128"/>
            </a:endParaRPr>
          </a:p>
        </p:txBody>
      </p:sp>
      <p:sp>
        <p:nvSpPr>
          <p:cNvPr id="9" name="Oval 8">
            <a:extLst>
              <a:ext uri="{FF2B5EF4-FFF2-40B4-BE49-F238E27FC236}">
                <a16:creationId xmlns:a16="http://schemas.microsoft.com/office/drawing/2014/main" id="{9D33BC92-96D2-7766-907B-09716EEDB80A}"/>
              </a:ext>
            </a:extLst>
          </p:cNvPr>
          <p:cNvSpPr/>
          <p:nvPr/>
        </p:nvSpPr>
        <p:spPr bwMode="auto">
          <a:xfrm>
            <a:off x="706329" y="1836711"/>
            <a:ext cx="826053" cy="82605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endParaRPr>
          </a:p>
        </p:txBody>
      </p:sp>
      <p:sp>
        <p:nvSpPr>
          <p:cNvPr id="16" name="Oval 15">
            <a:extLst>
              <a:ext uri="{FF2B5EF4-FFF2-40B4-BE49-F238E27FC236}">
                <a16:creationId xmlns:a16="http://schemas.microsoft.com/office/drawing/2014/main" id="{186CC553-5D84-83DD-D8A2-3A3C0E952EBF}"/>
              </a:ext>
            </a:extLst>
          </p:cNvPr>
          <p:cNvSpPr/>
          <p:nvPr/>
        </p:nvSpPr>
        <p:spPr bwMode="auto">
          <a:xfrm>
            <a:off x="4153094" y="1836711"/>
            <a:ext cx="826053" cy="826053"/>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anose="020F0502020204030204" pitchFamily="34" charset="0"/>
                <a:ea typeface="ヒラギノ角ゴ Pro W3" pitchFamily="1" charset="-128"/>
              </a:rPr>
              <a:t> </a:t>
            </a:r>
          </a:p>
        </p:txBody>
      </p:sp>
      <p:sp>
        <p:nvSpPr>
          <p:cNvPr id="12" name="Title 2">
            <a:extLst>
              <a:ext uri="{FF2B5EF4-FFF2-40B4-BE49-F238E27FC236}">
                <a16:creationId xmlns:a16="http://schemas.microsoft.com/office/drawing/2014/main" id="{EC2C4F01-D2F4-B215-F920-DD09416F323B}"/>
              </a:ext>
            </a:extLst>
          </p:cNvPr>
          <p:cNvSpPr>
            <a:spLocks noGrp="1"/>
          </p:cNvSpPr>
          <p:nvPr>
            <p:ph type="title"/>
          </p:nvPr>
        </p:nvSpPr>
        <p:spPr>
          <a:xfrm>
            <a:off x="350520" y="498824"/>
            <a:ext cx="6132412" cy="921962"/>
          </a:xfrm>
        </p:spPr>
        <p:txBody>
          <a:bodyPr/>
          <a:lstStyle/>
          <a:p>
            <a:r>
              <a:rPr lang="en-US" dirty="0"/>
              <a:t>GASB 105 Subsequent Events</a:t>
            </a:r>
          </a:p>
        </p:txBody>
      </p:sp>
      <p:sp>
        <p:nvSpPr>
          <p:cNvPr id="20" name="TextBox 19">
            <a:extLst>
              <a:ext uri="{FF2B5EF4-FFF2-40B4-BE49-F238E27FC236}">
                <a16:creationId xmlns:a16="http://schemas.microsoft.com/office/drawing/2014/main" id="{26BA0B1F-ADF9-3E11-64A5-8D635A45AF53}"/>
              </a:ext>
            </a:extLst>
          </p:cNvPr>
          <p:cNvSpPr txBox="1"/>
          <p:nvPr/>
        </p:nvSpPr>
        <p:spPr>
          <a:xfrm>
            <a:off x="2110" y="2556460"/>
            <a:ext cx="2288413" cy="1477328"/>
          </a:xfrm>
          <a:prstGeom prst="rect">
            <a:avLst/>
          </a:prstGeom>
          <a:noFill/>
        </p:spPr>
        <p:txBody>
          <a:bodyPr wrap="square" lIns="182880" tIns="365760" rIns="182880" bIns="457200" rtlCol="0">
            <a:spAutoFit/>
          </a:bodyPr>
          <a:lstStyle/>
          <a:p>
            <a:pPr algn="ctr"/>
            <a:r>
              <a:rPr lang="en-US" sz="1200" dirty="0"/>
              <a:t>Effective date</a:t>
            </a:r>
          </a:p>
          <a:p>
            <a:pPr algn="ctr"/>
            <a:r>
              <a:rPr lang="en-US" sz="1600" b="1" dirty="0"/>
              <a:t>June 30, 2027</a:t>
            </a:r>
            <a:br>
              <a:rPr lang="en-US" sz="1400" dirty="0"/>
            </a:br>
            <a:endParaRPr lang="en-US" sz="1400" dirty="0"/>
          </a:p>
        </p:txBody>
      </p:sp>
      <p:sp>
        <p:nvSpPr>
          <p:cNvPr id="21" name="TextBox 20">
            <a:extLst>
              <a:ext uri="{FF2B5EF4-FFF2-40B4-BE49-F238E27FC236}">
                <a16:creationId xmlns:a16="http://schemas.microsoft.com/office/drawing/2014/main" id="{024AC753-E215-275E-B4E9-E03DA74629B4}"/>
              </a:ext>
            </a:extLst>
          </p:cNvPr>
          <p:cNvSpPr txBox="1"/>
          <p:nvPr/>
        </p:nvSpPr>
        <p:spPr>
          <a:xfrm>
            <a:off x="2575632" y="2729237"/>
            <a:ext cx="3980976" cy="2005677"/>
          </a:xfrm>
          <a:prstGeom prst="rect">
            <a:avLst/>
          </a:prstGeom>
          <a:noFill/>
        </p:spPr>
        <p:txBody>
          <a:bodyPr wrap="square" lIns="182880" tIns="182880" rIns="91440" bIns="182880" rtlCol="0">
            <a:spAutoFit/>
          </a:bodyPr>
          <a:lstStyle/>
          <a:p>
            <a:pPr>
              <a:spcAft>
                <a:spcPts val="700"/>
              </a:spcAft>
            </a:pPr>
            <a:r>
              <a:rPr lang="en-US" sz="1400" b="1" kern="1200" dirty="0">
                <a:solidFill>
                  <a:schemeClr val="bg1"/>
                </a:solidFill>
                <a:latin typeface="Calibri" panose="020F0502020204030204" pitchFamily="34" charset="0"/>
                <a:cs typeface="Calibri" panose="020F0502020204030204" pitchFamily="34" charset="0"/>
              </a:rPr>
              <a:t>Clarifies subsequent event definition and establishes specific note disclosure requirements: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Subsequent event time frame</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Recognized vs </a:t>
            </a:r>
            <a:r>
              <a:rPr lang="en-US" sz="1100" dirty="0" err="1">
                <a:solidFill>
                  <a:schemeClr val="bg1"/>
                </a:solidFill>
                <a:latin typeface="Calibri" panose="020F0502020204030204" pitchFamily="34" charset="0"/>
                <a:cs typeface="Calibri" panose="020F0502020204030204" pitchFamily="34" charset="0"/>
              </a:rPr>
              <a:t>nonrecognized</a:t>
            </a:r>
            <a:r>
              <a:rPr lang="en-US" sz="1100" dirty="0">
                <a:solidFill>
                  <a:schemeClr val="bg1"/>
                </a:solidFill>
                <a:latin typeface="Calibri" panose="020F0502020204030204" pitchFamily="34" charset="0"/>
                <a:cs typeface="Calibri" panose="020F0502020204030204" pitchFamily="34" charset="0"/>
              </a:rPr>
              <a:t> events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Disclosure of date through which subsequent events were evaluated</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Specific disclosure requirements for </a:t>
            </a:r>
            <a:r>
              <a:rPr lang="en-US" sz="1100" dirty="0" err="1">
                <a:solidFill>
                  <a:schemeClr val="bg1"/>
                </a:solidFill>
                <a:latin typeface="Calibri" panose="020F0502020204030204" pitchFamily="34" charset="0"/>
                <a:cs typeface="Calibri" panose="020F0502020204030204" pitchFamily="34" charset="0"/>
              </a:rPr>
              <a:t>nonrecognized</a:t>
            </a:r>
            <a:r>
              <a:rPr lang="en-US" sz="1100">
                <a:solidFill>
                  <a:schemeClr val="bg1"/>
                </a:solidFill>
                <a:latin typeface="Calibri" panose="020F0502020204030204" pitchFamily="34" charset="0"/>
                <a:cs typeface="Calibri" panose="020F0502020204030204" pitchFamily="34" charset="0"/>
              </a:rPr>
              <a:t> events</a:t>
            </a:r>
            <a:endParaRPr lang="en-US" sz="1100"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8A4B9CB-6D98-0983-6489-2C7A747360C7}"/>
              </a:ext>
            </a:extLst>
          </p:cNvPr>
          <p:cNvSpPr txBox="1"/>
          <p:nvPr/>
        </p:nvSpPr>
        <p:spPr>
          <a:xfrm>
            <a:off x="6851005" y="0"/>
            <a:ext cx="2292995" cy="2492990"/>
          </a:xfrm>
          <a:prstGeom prst="rect">
            <a:avLst/>
          </a:prstGeom>
          <a:solidFill>
            <a:schemeClr val="bg1">
              <a:lumMod val="95000"/>
            </a:schemeClr>
          </a:solidFill>
        </p:spPr>
        <p:txBody>
          <a:bodyPr wrap="square" lIns="182880" tIns="365760" rIns="182880" bIns="457200" rtlCol="0">
            <a:spAutoFit/>
          </a:bodyPr>
          <a:lstStyle/>
          <a:p>
            <a:r>
              <a:rPr lang="en-US" b="1" dirty="0"/>
              <a:t>CLA can help by </a:t>
            </a:r>
            <a:r>
              <a:rPr lang="en-US" dirty="0"/>
              <a:t>assisting with or evaluating financial statement disclosure updates</a:t>
            </a:r>
            <a:br>
              <a:rPr lang="en-US" dirty="0"/>
            </a:br>
            <a:endParaRPr lang="en-US" dirty="0"/>
          </a:p>
        </p:txBody>
      </p:sp>
      <p:pic>
        <p:nvPicPr>
          <p:cNvPr id="14" name="Rectangle 1">
            <a:extLst>
              <a:ext uri="{FF2B5EF4-FFF2-40B4-BE49-F238E27FC236}">
                <a16:creationId xmlns:a16="http://schemas.microsoft.com/office/drawing/2014/main" id="{86DB7B12-7255-1D7D-8C2A-467BBA3AE60B}"/>
              </a:ext>
            </a:extLst>
          </p:cNvPr>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l="40868" t="-212" r="4722" b="212"/>
          <a:stretch/>
        </p:blipFill>
        <p:spPr>
          <a:xfrm>
            <a:off x="6851005" y="2284140"/>
            <a:ext cx="2292996" cy="2859359"/>
          </a:xfrm>
          <a:prstGeom prst="rect">
            <a:avLst/>
          </a:prstGeom>
        </p:spPr>
      </p:pic>
      <p:pic>
        <p:nvPicPr>
          <p:cNvPr id="3" name="Picture 2" descr="Icon&#10;&#10;Description automatically generated">
            <a:extLst>
              <a:ext uri="{FF2B5EF4-FFF2-40B4-BE49-F238E27FC236}">
                <a16:creationId xmlns:a16="http://schemas.microsoft.com/office/drawing/2014/main" id="{9743CDFD-3EDE-2F3D-5E7C-B864AB106D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pic>
        <p:nvPicPr>
          <p:cNvPr id="8" name="Picture 7" descr="Icon&#10;&#10;Description automatically generated">
            <a:extLst>
              <a:ext uri="{FF2B5EF4-FFF2-40B4-BE49-F238E27FC236}">
                <a16:creationId xmlns:a16="http://schemas.microsoft.com/office/drawing/2014/main" id="{1002BDA9-BE45-3AB5-2A1C-4AD8A0A79F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
        <p:nvSpPr>
          <p:cNvPr id="10" name="Slide Number Placeholder 9">
            <a:extLst>
              <a:ext uri="{FF2B5EF4-FFF2-40B4-BE49-F238E27FC236}">
                <a16:creationId xmlns:a16="http://schemas.microsoft.com/office/drawing/2014/main" id="{B9FCB1FB-3A7E-E4FF-7348-9C1B18F7B9E6}"/>
              </a:ext>
            </a:extLst>
          </p:cNvPr>
          <p:cNvSpPr>
            <a:spLocks noGrp="1"/>
          </p:cNvSpPr>
          <p:nvPr>
            <p:ph type="sldNum" sz="quarter" idx="4"/>
          </p:nvPr>
        </p:nvSpPr>
        <p:spPr/>
        <p:txBody>
          <a:bodyPr/>
          <a:lstStyle/>
          <a:p>
            <a:fld id="{6DAB3F6F-6A30-410C-8DAB-3E7769D71CBC}" type="slidenum">
              <a:rPr lang="en-US" smtClean="0">
                <a:solidFill>
                  <a:schemeClr val="bg1"/>
                </a:solidFill>
              </a:rPr>
              <a:pPr/>
              <a:t>12</a:t>
            </a:fld>
            <a:endParaRPr lang="en-US" dirty="0">
              <a:solidFill>
                <a:schemeClr val="bg1"/>
              </a:solidFill>
            </a:endParaRPr>
          </a:p>
        </p:txBody>
      </p:sp>
      <p:pic>
        <p:nvPicPr>
          <p:cNvPr id="22" name="Picture 21">
            <a:extLst>
              <a:ext uri="{FF2B5EF4-FFF2-40B4-BE49-F238E27FC236}">
                <a16:creationId xmlns:a16="http://schemas.microsoft.com/office/drawing/2014/main" id="{A2C77E62-3275-28AC-F620-7A0D819EB320}"/>
              </a:ext>
            </a:extLst>
          </p:cNvPr>
          <p:cNvPicPr>
            <a:picLocks noChangeAspect="1"/>
          </p:cNvPicPr>
          <p:nvPr>
            <p:custDataLst>
              <p:tags r:id="rId4"/>
            </p:custDataLst>
          </p:nvPr>
        </p:nvPicPr>
        <p:blipFill rotWithShape="1">
          <a:blip r:embed="rId11">
            <a:extLst>
              <a:ext uri="{28A0092B-C50C-407E-A947-70E740481C1C}">
                <a14:useLocalDpi xmlns:a14="http://schemas.microsoft.com/office/drawing/2010/main" val="0"/>
              </a:ext>
            </a:extLst>
          </a:blip>
          <a:srcRect/>
          <a:stretch/>
        </p:blipFill>
        <p:spPr>
          <a:xfrm>
            <a:off x="847966" y="2022199"/>
            <a:ext cx="470383" cy="443984"/>
          </a:xfrm>
          <a:prstGeom prst="rect">
            <a:avLst/>
          </a:prstGeom>
        </p:spPr>
      </p:pic>
      <p:pic>
        <p:nvPicPr>
          <p:cNvPr id="28" name="Picture 27">
            <a:extLst>
              <a:ext uri="{FF2B5EF4-FFF2-40B4-BE49-F238E27FC236}">
                <a16:creationId xmlns:a16="http://schemas.microsoft.com/office/drawing/2014/main" id="{76A38DBE-509E-9857-20C4-26042999B61E}"/>
              </a:ext>
            </a:extLst>
          </p:cNvPr>
          <p:cNvPicPr>
            <a:picLocks noChangeAspect="1"/>
          </p:cNvPicPr>
          <p:nvPr>
            <p:custDataLst>
              <p:tags r:id="rId5"/>
            </p:custDataLst>
          </p:nvPr>
        </p:nvPicPr>
        <p:blipFill rotWithShape="1">
          <a:blip r:embed="rId12">
            <a:extLst>
              <a:ext uri="{28A0092B-C50C-407E-A947-70E740481C1C}">
                <a14:useLocalDpi xmlns:a14="http://schemas.microsoft.com/office/drawing/2010/main" val="0"/>
              </a:ext>
            </a:extLst>
          </a:blip>
          <a:srcRect/>
          <a:stretch/>
        </p:blipFill>
        <p:spPr>
          <a:xfrm>
            <a:off x="4384477" y="2017492"/>
            <a:ext cx="363286" cy="446743"/>
          </a:xfrm>
          <a:prstGeom prst="rect">
            <a:avLst/>
          </a:prstGeom>
        </p:spPr>
      </p:pic>
      <p:sp>
        <p:nvSpPr>
          <p:cNvPr id="5" name="TextBox 4">
            <a:extLst>
              <a:ext uri="{FF2B5EF4-FFF2-40B4-BE49-F238E27FC236}">
                <a16:creationId xmlns:a16="http://schemas.microsoft.com/office/drawing/2014/main" id="{9D16E68B-99C9-65A8-F4EB-BBDF5E471EF5}"/>
              </a:ext>
            </a:extLst>
          </p:cNvPr>
          <p:cNvSpPr txBox="1"/>
          <p:nvPr/>
        </p:nvSpPr>
        <p:spPr>
          <a:xfrm>
            <a:off x="797221"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©2026 CliftonLarsonAllen LLP</a:t>
            </a:r>
          </a:p>
        </p:txBody>
      </p:sp>
    </p:spTree>
    <p:custDataLst>
      <p:custData r:id="rId1"/>
      <p:custData r:id="rId2"/>
    </p:custDataLst>
    <p:extLst>
      <p:ext uri="{BB962C8B-B14F-4D97-AF65-F5344CB8AC3E}">
        <p14:creationId xmlns:p14="http://schemas.microsoft.com/office/powerpoint/2010/main" val="345574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68C9C7-A497-78F7-BA9E-511E7AC0B80C}"/>
              </a:ext>
            </a:extLst>
          </p:cNvPr>
          <p:cNvSpPr>
            <a:spLocks noGrp="1"/>
          </p:cNvSpPr>
          <p:nvPr>
            <p:ph type="sldNum" sz="quarter" idx="4"/>
          </p:nvPr>
        </p:nvSpPr>
        <p:spPr/>
        <p:txBody>
          <a:bodyPr/>
          <a:lstStyle/>
          <a:p>
            <a:fld id="{6DAB3F6F-6A30-410C-8DAB-3E7769D71CBC}" type="slidenum">
              <a:rPr lang="en-US" smtClean="0"/>
              <a:pPr/>
              <a:t>13</a:t>
            </a:fld>
            <a:endParaRPr lang="en-US" dirty="0"/>
          </a:p>
        </p:txBody>
      </p:sp>
      <p:pic>
        <p:nvPicPr>
          <p:cNvPr id="5" name="Content Placeholder 3" descr="A large screen in a room&#10;&#10;Description automatically generated">
            <a:extLst>
              <a:ext uri="{FF2B5EF4-FFF2-40B4-BE49-F238E27FC236}">
                <a16:creationId xmlns:a16="http://schemas.microsoft.com/office/drawing/2014/main" id="{2FEA596A-1858-5235-048F-977CF728E490}"/>
              </a:ext>
            </a:extLst>
          </p:cNvPr>
          <p:cNvPicPr>
            <a:picLocks noChangeAspect="1"/>
          </p:cNvPicPr>
          <p:nvPr/>
        </p:nvPicPr>
        <p:blipFill rotWithShape="1">
          <a:blip r:embed="rId4">
            <a:extLst>
              <a:ext uri="{28A0092B-C50C-407E-A947-70E740481C1C}">
                <a14:useLocalDpi xmlns:a14="http://schemas.microsoft.com/office/drawing/2010/main" val="0"/>
              </a:ext>
            </a:extLst>
          </a:blip>
          <a:srcRect t="10951" b="4674"/>
          <a:stretch/>
        </p:blipFill>
        <p:spPr>
          <a:xfrm>
            <a:off x="0" y="0"/>
            <a:ext cx="9144000" cy="5143500"/>
          </a:xfrm>
          <a:prstGeom prst="rect">
            <a:avLst/>
          </a:prstGeom>
        </p:spPr>
      </p:pic>
      <p:sp>
        <p:nvSpPr>
          <p:cNvPr id="6" name="TextBox 5">
            <a:extLst>
              <a:ext uri="{FF2B5EF4-FFF2-40B4-BE49-F238E27FC236}">
                <a16:creationId xmlns:a16="http://schemas.microsoft.com/office/drawing/2014/main" id="{F3D7E22B-A2CA-86EF-3013-2111E9F5B2DC}"/>
              </a:ext>
            </a:extLst>
          </p:cNvPr>
          <p:cNvSpPr txBox="1"/>
          <p:nvPr/>
        </p:nvSpPr>
        <p:spPr>
          <a:xfrm>
            <a:off x="266340" y="1771531"/>
            <a:ext cx="4365878" cy="1600438"/>
          </a:xfrm>
          <a:prstGeom prst="rect">
            <a:avLst/>
          </a:prstGeom>
          <a:solidFill>
            <a:schemeClr val="bg1">
              <a:lumMod val="95000"/>
              <a:alpha val="91000"/>
            </a:schemeClr>
          </a:solidFill>
        </p:spPr>
        <p:txBody>
          <a:bodyPr wrap="square" lIns="274320" tIns="182880" rIns="27432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2E334E"/>
                </a:solidFill>
                <a:effectLst/>
                <a:uLnTx/>
                <a:uFillTx/>
                <a:latin typeface="Georgia" panose="02040502050405020303" pitchFamily="18" charset="0"/>
              </a:rPr>
              <a:t>Insights</a:t>
            </a:r>
            <a:br>
              <a:rPr kumimoji="0" lang="en-US" sz="3200" b="0" i="0" u="none" strike="noStrike" kern="1200" cap="none" spc="0" normalizeH="0" baseline="0" noProof="0" dirty="0">
                <a:ln>
                  <a:noFill/>
                </a:ln>
                <a:solidFill>
                  <a:srgbClr val="2E334E"/>
                </a:solidFill>
                <a:effectLst/>
                <a:uLnTx/>
                <a:uFillTx/>
                <a:latin typeface="Calibri"/>
                <a:ea typeface="+mn-ea"/>
                <a:cs typeface="+mn-cs"/>
              </a:rPr>
            </a:br>
            <a:r>
              <a:rPr kumimoji="0" lang="en-US" sz="2400" b="0" u="none" strike="noStrike" kern="1200" cap="none" spc="0" normalizeH="0" baseline="0" noProof="0" dirty="0">
                <a:ln>
                  <a:noFill/>
                </a:ln>
                <a:solidFill>
                  <a:schemeClr val="accent2">
                    <a:lumMod val="50000"/>
                  </a:schemeClr>
                </a:solidFill>
                <a:effectLst/>
                <a:uLnTx/>
                <a:uFillTx/>
                <a:latin typeface="+mj-lt"/>
              </a:rPr>
              <a:t>Stay informed and </a:t>
            </a:r>
            <a:br>
              <a:rPr kumimoji="0" lang="en-US" sz="2400" b="0" u="none" strike="noStrike" kern="1200" cap="none" spc="0" normalizeH="0" baseline="0" noProof="0" dirty="0">
                <a:ln>
                  <a:noFill/>
                </a:ln>
                <a:solidFill>
                  <a:schemeClr val="accent2">
                    <a:lumMod val="50000"/>
                  </a:schemeClr>
                </a:solidFill>
                <a:effectLst/>
                <a:uLnTx/>
                <a:uFillTx/>
                <a:latin typeface="+mj-lt"/>
              </a:rPr>
            </a:br>
            <a:r>
              <a:rPr kumimoji="0" lang="en-US" sz="2400" b="0" u="none" strike="noStrike" kern="1200" cap="none" spc="0" normalizeH="0" baseline="0" noProof="0" dirty="0">
                <a:ln>
                  <a:noFill/>
                </a:ln>
                <a:solidFill>
                  <a:schemeClr val="accent2">
                    <a:lumMod val="50000"/>
                  </a:schemeClr>
                </a:solidFill>
                <a:effectLst/>
                <a:uLnTx/>
                <a:uFillTx/>
                <a:latin typeface="+mj-lt"/>
              </a:rPr>
              <a:t>prepare for what’s next.</a:t>
            </a:r>
            <a:endParaRPr kumimoji="0" lang="en-US" sz="3200" b="0" u="none" strike="noStrike" kern="1200" cap="none" spc="0" normalizeH="0" baseline="0" noProof="0" dirty="0">
              <a:ln>
                <a:noFill/>
              </a:ln>
              <a:solidFill>
                <a:schemeClr val="accent2">
                  <a:lumMod val="50000"/>
                </a:schemeClr>
              </a:solidFill>
              <a:effectLst/>
              <a:uLnTx/>
              <a:uFillTx/>
              <a:latin typeface="+mj-lt"/>
              <a:ea typeface="+mn-ea"/>
              <a:cs typeface="+mn-cs"/>
            </a:endParaRPr>
          </a:p>
        </p:txBody>
      </p:sp>
      <p:sp>
        <p:nvSpPr>
          <p:cNvPr id="7" name="TextBox 6">
            <a:extLst>
              <a:ext uri="{FF2B5EF4-FFF2-40B4-BE49-F238E27FC236}">
                <a16:creationId xmlns:a16="http://schemas.microsoft.com/office/drawing/2014/main" id="{9BEC2E26-A8AC-30DB-75D6-27647A3705C1}"/>
              </a:ext>
            </a:extLst>
          </p:cNvPr>
          <p:cNvSpPr txBox="1"/>
          <p:nvPr/>
        </p:nvSpPr>
        <p:spPr>
          <a:xfrm>
            <a:off x="4632218" y="1771531"/>
            <a:ext cx="1937310" cy="1600438"/>
          </a:xfrm>
          <a:prstGeom prst="rect">
            <a:avLst/>
          </a:prstGeom>
          <a:solidFill>
            <a:schemeClr val="bg1">
              <a:lumMod val="95000"/>
              <a:alpha val="91000"/>
            </a:schemeClr>
          </a:solidFill>
        </p:spPr>
        <p:txBody>
          <a:bodyPr wrap="square" lIns="274320" tIns="182880" rIns="27432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accent2">
                  <a:lumMod val="75000"/>
                </a:schemeClr>
              </a:solidFill>
              <a:effectLst/>
              <a:uLnTx/>
              <a:uFillTx/>
              <a:latin typeface="Calibri"/>
              <a:ea typeface="+mn-ea"/>
              <a:cs typeface="+mn-cs"/>
            </a:endParaRPr>
          </a:p>
        </p:txBody>
      </p:sp>
      <p:pic>
        <p:nvPicPr>
          <p:cNvPr id="8" name="Picture 7" descr="A qr code with a logo&#10;&#10;Description automatically generated">
            <a:extLst>
              <a:ext uri="{FF2B5EF4-FFF2-40B4-BE49-F238E27FC236}">
                <a16:creationId xmlns:a16="http://schemas.microsoft.com/office/drawing/2014/main" id="{3EF8EAF3-9212-7FA6-4561-5233303AE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502" y="1956707"/>
            <a:ext cx="1240972" cy="1240972"/>
          </a:xfrm>
          <a:prstGeom prst="rect">
            <a:avLst/>
          </a:prstGeom>
        </p:spPr>
      </p:pic>
    </p:spTree>
    <p:custDataLst>
      <p:custData r:id="rId1"/>
      <p:custData r:id="rId2"/>
    </p:custDataLst>
    <p:extLst>
      <p:ext uri="{BB962C8B-B14F-4D97-AF65-F5344CB8AC3E}">
        <p14:creationId xmlns:p14="http://schemas.microsoft.com/office/powerpoint/2010/main" val="41224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1668-738D-5155-AB28-FFBA91027566}"/>
              </a:ext>
            </a:extLst>
          </p:cNvPr>
          <p:cNvSpPr>
            <a:spLocks noGrp="1"/>
          </p:cNvSpPr>
          <p:nvPr>
            <p:ph type="title"/>
          </p:nvPr>
        </p:nvSpPr>
        <p:spPr/>
        <p:txBody>
          <a:bodyPr/>
          <a:lstStyle/>
          <a:p>
            <a:r>
              <a:rPr lang="en-US" dirty="0"/>
              <a:t>CLA Cybersecurity Services Overview</a:t>
            </a:r>
          </a:p>
        </p:txBody>
      </p:sp>
      <p:sp>
        <p:nvSpPr>
          <p:cNvPr id="4" name="Slide Number Placeholder 3">
            <a:extLst>
              <a:ext uri="{FF2B5EF4-FFF2-40B4-BE49-F238E27FC236}">
                <a16:creationId xmlns:a16="http://schemas.microsoft.com/office/drawing/2014/main" id="{918F0B5A-85BF-06FF-C273-0F1AC93E86BA}"/>
              </a:ext>
            </a:extLst>
          </p:cNvPr>
          <p:cNvSpPr>
            <a:spLocks noGrp="1"/>
          </p:cNvSpPr>
          <p:nvPr>
            <p:ph type="sldNum" sz="quarter" idx="4"/>
          </p:nvPr>
        </p:nvSpPr>
        <p:spPr/>
        <p:txBody>
          <a:bodyPr/>
          <a:lstStyle/>
          <a:p>
            <a:fld id="{6DAB3F6F-6A30-410C-8DAB-3E7769D71CBC}" type="slidenum">
              <a:rPr lang="en-US" smtClean="0"/>
              <a:pPr/>
              <a:t>14</a:t>
            </a:fld>
            <a:endParaRPr lang="en-US"/>
          </a:p>
        </p:txBody>
      </p:sp>
      <p:sp>
        <p:nvSpPr>
          <p:cNvPr id="68" name="TextBox 67">
            <a:extLst>
              <a:ext uri="{FF2B5EF4-FFF2-40B4-BE49-F238E27FC236}">
                <a16:creationId xmlns:a16="http://schemas.microsoft.com/office/drawing/2014/main" id="{58740B54-9AD9-8524-6EB2-FDB26D350A28}"/>
              </a:ext>
            </a:extLst>
          </p:cNvPr>
          <p:cNvSpPr txBox="1"/>
          <p:nvPr/>
        </p:nvSpPr>
        <p:spPr>
          <a:xfrm>
            <a:off x="522329" y="2013274"/>
            <a:ext cx="785583" cy="400110"/>
          </a:xfrm>
          <a:prstGeom prst="rect">
            <a:avLst/>
          </a:prstGeom>
          <a:noFill/>
        </p:spPr>
        <p:txBody>
          <a:bodyPr wrap="square" rtlCol="0">
            <a:spAutoFit/>
          </a:bodyPr>
          <a:lstStyle/>
          <a:p>
            <a:pPr algn="ctr"/>
            <a:r>
              <a:rPr lang="en-US" sz="1000" b="1" dirty="0"/>
              <a:t>Service overview</a:t>
            </a:r>
          </a:p>
        </p:txBody>
      </p:sp>
      <p:sp>
        <p:nvSpPr>
          <p:cNvPr id="69" name="TextBox 68">
            <a:extLst>
              <a:ext uri="{FF2B5EF4-FFF2-40B4-BE49-F238E27FC236}">
                <a16:creationId xmlns:a16="http://schemas.microsoft.com/office/drawing/2014/main" id="{A26D9F97-56BD-0258-84D2-AF2E336E548A}"/>
              </a:ext>
            </a:extLst>
          </p:cNvPr>
          <p:cNvSpPr txBox="1"/>
          <p:nvPr/>
        </p:nvSpPr>
        <p:spPr>
          <a:xfrm>
            <a:off x="522329" y="3113539"/>
            <a:ext cx="785583" cy="400110"/>
          </a:xfrm>
          <a:prstGeom prst="rect">
            <a:avLst/>
          </a:prstGeom>
          <a:noFill/>
        </p:spPr>
        <p:txBody>
          <a:bodyPr wrap="square" rtlCol="0">
            <a:spAutoFit/>
          </a:bodyPr>
          <a:lstStyle/>
          <a:p>
            <a:pPr algn="ctr"/>
            <a:r>
              <a:rPr lang="en-US" sz="1000" b="1" dirty="0"/>
              <a:t>CLA services</a:t>
            </a:r>
          </a:p>
        </p:txBody>
      </p:sp>
      <p:sp>
        <p:nvSpPr>
          <p:cNvPr id="70" name="TextBox 69">
            <a:extLst>
              <a:ext uri="{FF2B5EF4-FFF2-40B4-BE49-F238E27FC236}">
                <a16:creationId xmlns:a16="http://schemas.microsoft.com/office/drawing/2014/main" id="{F0CB1586-CE8F-07E8-EC19-B195587D55DD}"/>
              </a:ext>
            </a:extLst>
          </p:cNvPr>
          <p:cNvSpPr txBox="1"/>
          <p:nvPr/>
        </p:nvSpPr>
        <p:spPr>
          <a:xfrm>
            <a:off x="423470" y="4019903"/>
            <a:ext cx="990043" cy="400110"/>
          </a:xfrm>
          <a:prstGeom prst="rect">
            <a:avLst/>
          </a:prstGeom>
          <a:noFill/>
        </p:spPr>
        <p:txBody>
          <a:bodyPr wrap="square" rtlCol="0">
            <a:spAutoFit/>
          </a:bodyPr>
          <a:lstStyle/>
          <a:p>
            <a:pPr algn="ctr"/>
            <a:r>
              <a:rPr lang="en-US" sz="1000" b="1" dirty="0"/>
              <a:t>Scoping considerations</a:t>
            </a:r>
          </a:p>
        </p:txBody>
      </p:sp>
      <p:grpSp>
        <p:nvGrpSpPr>
          <p:cNvPr id="23" name="Group 22">
            <a:extLst>
              <a:ext uri="{FF2B5EF4-FFF2-40B4-BE49-F238E27FC236}">
                <a16:creationId xmlns:a16="http://schemas.microsoft.com/office/drawing/2014/main" id="{5650F2AC-9D39-8931-DB21-7705FFD0C262}"/>
              </a:ext>
            </a:extLst>
          </p:cNvPr>
          <p:cNvGrpSpPr/>
          <p:nvPr/>
        </p:nvGrpSpPr>
        <p:grpSpPr>
          <a:xfrm>
            <a:off x="1463365" y="1224203"/>
            <a:ext cx="2258872" cy="3336640"/>
            <a:chOff x="1084816" y="1047535"/>
            <a:chExt cx="2194560" cy="3336640"/>
          </a:xfrm>
        </p:grpSpPr>
        <p:sp>
          <p:nvSpPr>
            <p:cNvPr id="6" name="Rounded Rectangle 2">
              <a:extLst>
                <a:ext uri="{FF2B5EF4-FFF2-40B4-BE49-F238E27FC236}">
                  <a16:creationId xmlns:a16="http://schemas.microsoft.com/office/drawing/2014/main" id="{A0BDB3A7-E26C-7D01-253E-E1ED343783C9}"/>
                </a:ext>
              </a:extLst>
            </p:cNvPr>
            <p:cNvSpPr/>
            <p:nvPr/>
          </p:nvSpPr>
          <p:spPr>
            <a:xfrm>
              <a:off x="1084816" y="1047535"/>
              <a:ext cx="2194560" cy="3306027"/>
            </a:xfrm>
            <a:prstGeom prst="roundRect">
              <a:avLst>
                <a:gd name="adj" fmla="val 4811"/>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ound Same Side Corner Rectangle 3">
              <a:extLst>
                <a:ext uri="{FF2B5EF4-FFF2-40B4-BE49-F238E27FC236}">
                  <a16:creationId xmlns:a16="http://schemas.microsoft.com/office/drawing/2014/main" id="{17A84BE3-66F9-0017-7B22-BBA993D2692F}"/>
                </a:ext>
              </a:extLst>
            </p:cNvPr>
            <p:cNvSpPr/>
            <p:nvPr/>
          </p:nvSpPr>
          <p:spPr>
            <a:xfrm>
              <a:off x="1084816" y="1047536"/>
              <a:ext cx="2194560" cy="324563"/>
            </a:xfrm>
            <a:prstGeom prst="round2SameRect">
              <a:avLst>
                <a:gd name="adj1" fmla="val 77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Round Same Side Corner Rectangle 3">
              <a:extLst>
                <a:ext uri="{FF2B5EF4-FFF2-40B4-BE49-F238E27FC236}">
                  <a16:creationId xmlns:a16="http://schemas.microsoft.com/office/drawing/2014/main" id="{9D5B0937-3775-85A8-A63D-13AA88BC53F9}"/>
                </a:ext>
              </a:extLst>
            </p:cNvPr>
            <p:cNvSpPr/>
            <p:nvPr/>
          </p:nvSpPr>
          <p:spPr>
            <a:xfrm rot="10800000">
              <a:off x="1084816" y="4219852"/>
              <a:ext cx="2194560" cy="164323"/>
            </a:xfrm>
            <a:prstGeom prst="round2SameRect">
              <a:avLst>
                <a:gd name="adj1" fmla="val 77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24" name="Group 23">
            <a:extLst>
              <a:ext uri="{FF2B5EF4-FFF2-40B4-BE49-F238E27FC236}">
                <a16:creationId xmlns:a16="http://schemas.microsoft.com/office/drawing/2014/main" id="{0F56B078-BB78-D2DF-B4AE-521EB67C108A}"/>
              </a:ext>
            </a:extLst>
          </p:cNvPr>
          <p:cNvGrpSpPr/>
          <p:nvPr/>
        </p:nvGrpSpPr>
        <p:grpSpPr>
          <a:xfrm>
            <a:off x="1589410" y="966602"/>
            <a:ext cx="2018665" cy="3444403"/>
            <a:chOff x="1172764" y="789934"/>
            <a:chExt cx="2018665" cy="3444403"/>
          </a:xfrm>
        </p:grpSpPr>
        <p:grpSp>
          <p:nvGrpSpPr>
            <p:cNvPr id="58" name="Group 57">
              <a:extLst>
                <a:ext uri="{FF2B5EF4-FFF2-40B4-BE49-F238E27FC236}">
                  <a16:creationId xmlns:a16="http://schemas.microsoft.com/office/drawing/2014/main" id="{71C12A95-985F-2917-20C6-79A20B3C6F07}"/>
                </a:ext>
              </a:extLst>
            </p:cNvPr>
            <p:cNvGrpSpPr/>
            <p:nvPr/>
          </p:nvGrpSpPr>
          <p:grpSpPr>
            <a:xfrm>
              <a:off x="1891013" y="789934"/>
              <a:ext cx="582166" cy="582166"/>
              <a:chOff x="1540897" y="668079"/>
              <a:chExt cx="582166" cy="582166"/>
            </a:xfrm>
          </p:grpSpPr>
          <p:grpSp>
            <p:nvGrpSpPr>
              <p:cNvPr id="14" name="Group 13">
                <a:extLst>
                  <a:ext uri="{FF2B5EF4-FFF2-40B4-BE49-F238E27FC236}">
                    <a16:creationId xmlns:a16="http://schemas.microsoft.com/office/drawing/2014/main" id="{AC15994E-68C9-FA68-232C-0B3E2D4533B8}"/>
                  </a:ext>
                </a:extLst>
              </p:cNvPr>
              <p:cNvGrpSpPr/>
              <p:nvPr/>
            </p:nvGrpSpPr>
            <p:grpSpPr>
              <a:xfrm>
                <a:off x="1540897" y="668079"/>
                <a:ext cx="582166" cy="582166"/>
                <a:chOff x="1119415" y="2580786"/>
                <a:chExt cx="1253672" cy="1253672"/>
              </a:xfrm>
            </p:grpSpPr>
            <p:sp>
              <p:nvSpPr>
                <p:cNvPr id="15" name="Oval 14">
                  <a:extLst>
                    <a:ext uri="{FF2B5EF4-FFF2-40B4-BE49-F238E27FC236}">
                      <a16:creationId xmlns:a16="http://schemas.microsoft.com/office/drawing/2014/main" id="{80BE8DDA-D50C-C7C2-D739-342B8D65D12B}"/>
                    </a:ext>
                  </a:extLst>
                </p:cNvPr>
                <p:cNvSpPr/>
                <p:nvPr/>
              </p:nvSpPr>
              <p:spPr>
                <a:xfrm>
                  <a:off x="1119415" y="2580786"/>
                  <a:ext cx="1253672" cy="12536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Oval 15">
                  <a:extLst>
                    <a:ext uri="{FF2B5EF4-FFF2-40B4-BE49-F238E27FC236}">
                      <a16:creationId xmlns:a16="http://schemas.microsoft.com/office/drawing/2014/main" id="{3E0DA894-0676-4AE5-6145-109DF4A90471}"/>
                    </a:ext>
                  </a:extLst>
                </p:cNvPr>
                <p:cNvSpPr/>
                <p:nvPr/>
              </p:nvSpPr>
              <p:spPr>
                <a:xfrm>
                  <a:off x="1250047" y="2711418"/>
                  <a:ext cx="992408" cy="992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46" name="Graphic 45">
                <a:extLst>
                  <a:ext uri="{FF2B5EF4-FFF2-40B4-BE49-F238E27FC236}">
                    <a16:creationId xmlns:a16="http://schemas.microsoft.com/office/drawing/2014/main" id="{2E61DF91-5E2F-5934-C22F-51A32AABF1C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671960" y="800516"/>
                <a:ext cx="320040" cy="320040"/>
              </a:xfrm>
              <a:prstGeom prst="rect">
                <a:avLst/>
              </a:prstGeom>
            </p:spPr>
          </p:pic>
        </p:grpSp>
        <p:sp>
          <p:nvSpPr>
            <p:cNvPr id="26" name="Inhaltsplatzhalter 4">
              <a:extLst>
                <a:ext uri="{FF2B5EF4-FFF2-40B4-BE49-F238E27FC236}">
                  <a16:creationId xmlns:a16="http://schemas.microsoft.com/office/drawing/2014/main" id="{6032DD69-3D8E-32A7-DE08-F564E9997C8B}"/>
                </a:ext>
              </a:extLst>
            </p:cNvPr>
            <p:cNvSpPr txBox="1">
              <a:spLocks/>
            </p:cNvSpPr>
            <p:nvPr/>
          </p:nvSpPr>
          <p:spPr>
            <a:xfrm>
              <a:off x="1452482" y="1326735"/>
              <a:ext cx="1459228" cy="24840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900"/>
                </a:spcAft>
                <a:buNone/>
              </a:pPr>
              <a:r>
                <a:rPr lang="en-US" sz="1200" b="1" dirty="0">
                  <a:solidFill>
                    <a:schemeClr val="accent1"/>
                  </a:solidFill>
                  <a:latin typeface="+mj-lt"/>
                </a:rPr>
                <a:t>Technical Testing</a:t>
              </a:r>
              <a:endParaRPr lang="en-US" sz="825" dirty="0">
                <a:solidFill>
                  <a:schemeClr val="tx1">
                    <a:lumMod val="75000"/>
                    <a:lumOff val="25000"/>
                  </a:schemeClr>
                </a:solidFill>
                <a:latin typeface="+mn-lt"/>
              </a:endParaRPr>
            </a:p>
          </p:txBody>
        </p:sp>
        <p:cxnSp>
          <p:nvCxnSpPr>
            <p:cNvPr id="38" name="Straight Connector 37">
              <a:extLst>
                <a:ext uri="{FF2B5EF4-FFF2-40B4-BE49-F238E27FC236}">
                  <a16:creationId xmlns:a16="http://schemas.microsoft.com/office/drawing/2014/main" id="{856B997D-A77A-507C-B818-1904C31E120D}"/>
                </a:ext>
              </a:extLst>
            </p:cNvPr>
            <p:cNvCxnSpPr>
              <a:cxnSpLocks/>
            </p:cNvCxnSpPr>
            <p:nvPr/>
          </p:nvCxnSpPr>
          <p:spPr bwMode="auto">
            <a:xfrm>
              <a:off x="1361370" y="2558558"/>
              <a:ext cx="16414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EC834E2B-0A15-07D0-09C0-0E7FF3F50CF3}"/>
                </a:ext>
              </a:extLst>
            </p:cNvPr>
            <p:cNvCxnSpPr>
              <a:cxnSpLocks/>
            </p:cNvCxnSpPr>
            <p:nvPr/>
          </p:nvCxnSpPr>
          <p:spPr bwMode="auto">
            <a:xfrm>
              <a:off x="1361370" y="3690135"/>
              <a:ext cx="16414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 name="TextBox 79">
              <a:extLst>
                <a:ext uri="{FF2B5EF4-FFF2-40B4-BE49-F238E27FC236}">
                  <a16:creationId xmlns:a16="http://schemas.microsoft.com/office/drawing/2014/main" id="{64018867-734F-AA75-BE3F-30AAEA6E71D6}"/>
                </a:ext>
              </a:extLst>
            </p:cNvPr>
            <p:cNvSpPr txBox="1"/>
            <p:nvPr/>
          </p:nvSpPr>
          <p:spPr>
            <a:xfrm>
              <a:off x="1172764" y="1603784"/>
              <a:ext cx="2018665" cy="861774"/>
            </a:xfrm>
            <a:prstGeom prst="rect">
              <a:avLst/>
            </a:prstGeom>
            <a:noFill/>
          </p:spPr>
          <p:txBody>
            <a:bodyPr wrap="square" rtlCol="0">
              <a:spAutoFit/>
            </a:bodyPr>
            <a:lstStyle/>
            <a:p>
              <a:pPr algn="ctr"/>
              <a:r>
                <a:rPr lang="en-US" sz="1000" dirty="0"/>
                <a:t>CLA provides technical testing services to our clients to assess the security of their network, infrastructure, cloud environment, applications, and physical facilities.</a:t>
              </a:r>
            </a:p>
          </p:txBody>
        </p:sp>
        <p:sp>
          <p:nvSpPr>
            <p:cNvPr id="81" name="TextBox 80">
              <a:extLst>
                <a:ext uri="{FF2B5EF4-FFF2-40B4-BE49-F238E27FC236}">
                  <a16:creationId xmlns:a16="http://schemas.microsoft.com/office/drawing/2014/main" id="{5BA935E6-358B-6986-2762-CBAB6CDD617D}"/>
                </a:ext>
              </a:extLst>
            </p:cNvPr>
            <p:cNvSpPr txBox="1"/>
            <p:nvPr/>
          </p:nvSpPr>
          <p:spPr>
            <a:xfrm>
              <a:off x="1172764" y="2552151"/>
              <a:ext cx="2018665" cy="1169551"/>
            </a:xfrm>
            <a:prstGeom prst="rect">
              <a:avLst/>
            </a:prstGeom>
            <a:noFill/>
          </p:spPr>
          <p:txBody>
            <a:bodyPr wrap="square" rtlCol="0">
              <a:spAutoFit/>
            </a:bodyPr>
            <a:lstStyle/>
            <a:p>
              <a:pPr marL="114300" indent="-114300">
                <a:buFont typeface="Arial" panose="020B0604020202020204" pitchFamily="34" charset="0"/>
                <a:buChar char="•"/>
              </a:pPr>
              <a:r>
                <a:rPr lang="en-US" sz="1000" dirty="0"/>
                <a:t>Penetration testing</a:t>
              </a:r>
            </a:p>
            <a:p>
              <a:pPr marL="114300" indent="-114300">
                <a:buFont typeface="Arial" panose="020B0604020202020204" pitchFamily="34" charset="0"/>
                <a:buChar char="•"/>
              </a:pPr>
              <a:r>
                <a:rPr lang="en-US" sz="1000" dirty="0"/>
                <a:t>Vulnerability assessments</a:t>
              </a:r>
            </a:p>
            <a:p>
              <a:pPr marL="114300" indent="-114300">
                <a:buFont typeface="Arial" panose="020B0604020202020204" pitchFamily="34" charset="0"/>
                <a:buChar char="•"/>
              </a:pPr>
              <a:r>
                <a:rPr lang="en-US" sz="1000" dirty="0"/>
                <a:t>Application security review</a:t>
              </a:r>
            </a:p>
            <a:p>
              <a:pPr marL="114300" indent="-114300">
                <a:buFont typeface="Arial" panose="020B0604020202020204" pitchFamily="34" charset="0"/>
                <a:buChar char="•"/>
              </a:pPr>
              <a:r>
                <a:rPr lang="en-US" sz="1000" dirty="0"/>
                <a:t>Physical security assessments</a:t>
              </a:r>
            </a:p>
            <a:p>
              <a:pPr marL="114300" indent="-114300">
                <a:buFont typeface="Arial" panose="020B0604020202020204" pitchFamily="34" charset="0"/>
                <a:buChar char="•"/>
              </a:pPr>
              <a:r>
                <a:rPr lang="en-US" sz="1000" dirty="0"/>
                <a:t>Breach/incident response</a:t>
              </a:r>
            </a:p>
            <a:p>
              <a:pPr marL="114300" indent="-114300">
                <a:buFont typeface="Arial" panose="020B0604020202020204" pitchFamily="34" charset="0"/>
                <a:buChar char="•"/>
              </a:pPr>
              <a:r>
                <a:rPr lang="en-US" sz="1000" dirty="0"/>
                <a:t>Social engineering testing</a:t>
              </a:r>
            </a:p>
            <a:p>
              <a:pPr marL="114300" indent="-114300">
                <a:buFont typeface="Arial" panose="020B0604020202020204" pitchFamily="34" charset="0"/>
                <a:buChar char="•"/>
              </a:pPr>
              <a:r>
                <a:rPr lang="en-US" sz="1000" dirty="0"/>
                <a:t>Cloud security assessments</a:t>
              </a:r>
            </a:p>
          </p:txBody>
        </p:sp>
        <p:sp>
          <p:nvSpPr>
            <p:cNvPr id="82" name="TextBox 81">
              <a:extLst>
                <a:ext uri="{FF2B5EF4-FFF2-40B4-BE49-F238E27FC236}">
                  <a16:creationId xmlns:a16="http://schemas.microsoft.com/office/drawing/2014/main" id="{93D6C062-7BAB-22E4-26DA-BAA90E6D5346}"/>
                </a:ext>
              </a:extLst>
            </p:cNvPr>
            <p:cNvSpPr txBox="1"/>
            <p:nvPr/>
          </p:nvSpPr>
          <p:spPr>
            <a:xfrm>
              <a:off x="1172764" y="3680339"/>
              <a:ext cx="2018665" cy="553998"/>
            </a:xfrm>
            <a:prstGeom prst="rect">
              <a:avLst/>
            </a:prstGeom>
            <a:noFill/>
          </p:spPr>
          <p:txBody>
            <a:bodyPr wrap="square" rtlCol="0">
              <a:spAutoFit/>
            </a:bodyPr>
            <a:lstStyle/>
            <a:p>
              <a:pPr marL="114300" indent="-114300">
                <a:buFont typeface="Arial" panose="020B0604020202020204" pitchFamily="34" charset="0"/>
                <a:buChar char="•"/>
              </a:pPr>
              <a:r>
                <a:rPr lang="en-US" sz="1000" dirty="0"/>
                <a:t>Size of the network</a:t>
              </a:r>
            </a:p>
            <a:p>
              <a:pPr marL="114300" indent="-114300">
                <a:buFont typeface="Arial" panose="020B0604020202020204" pitchFamily="34" charset="0"/>
                <a:buChar char="•"/>
              </a:pPr>
              <a:r>
                <a:rPr lang="en-US" sz="1000" dirty="0"/>
                <a:t>Depth of testing</a:t>
              </a:r>
            </a:p>
            <a:p>
              <a:pPr marL="114300" indent="-114300">
                <a:buFont typeface="Arial" panose="020B0604020202020204" pitchFamily="34" charset="0"/>
                <a:buChar char="•"/>
              </a:pPr>
              <a:r>
                <a:rPr lang="en-US" sz="1000" dirty="0"/>
                <a:t>Complexity of the environment</a:t>
              </a:r>
            </a:p>
          </p:txBody>
        </p:sp>
      </p:grpSp>
      <p:grpSp>
        <p:nvGrpSpPr>
          <p:cNvPr id="25" name="Group 24">
            <a:extLst>
              <a:ext uri="{FF2B5EF4-FFF2-40B4-BE49-F238E27FC236}">
                <a16:creationId xmlns:a16="http://schemas.microsoft.com/office/drawing/2014/main" id="{FF3A0A2A-C9A3-5218-A5D8-EB130268FF4F}"/>
              </a:ext>
            </a:extLst>
          </p:cNvPr>
          <p:cNvGrpSpPr/>
          <p:nvPr/>
        </p:nvGrpSpPr>
        <p:grpSpPr>
          <a:xfrm>
            <a:off x="3812478" y="1224204"/>
            <a:ext cx="2329791" cy="3336638"/>
            <a:chOff x="3753000" y="1047536"/>
            <a:chExt cx="2194560" cy="3336638"/>
          </a:xfrm>
        </p:grpSpPr>
        <p:sp>
          <p:nvSpPr>
            <p:cNvPr id="9" name="Rounded Rectangle 13">
              <a:extLst>
                <a:ext uri="{FF2B5EF4-FFF2-40B4-BE49-F238E27FC236}">
                  <a16:creationId xmlns:a16="http://schemas.microsoft.com/office/drawing/2014/main" id="{88FF89EF-EE4F-9E88-F165-0880BDB38D89}"/>
                </a:ext>
              </a:extLst>
            </p:cNvPr>
            <p:cNvSpPr/>
            <p:nvPr/>
          </p:nvSpPr>
          <p:spPr>
            <a:xfrm>
              <a:off x="3753000" y="1047536"/>
              <a:ext cx="2194560" cy="3306029"/>
            </a:xfrm>
            <a:prstGeom prst="roundRect">
              <a:avLst>
                <a:gd name="adj" fmla="val 4811"/>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ound Same Side Corner Rectangle 14">
              <a:extLst>
                <a:ext uri="{FF2B5EF4-FFF2-40B4-BE49-F238E27FC236}">
                  <a16:creationId xmlns:a16="http://schemas.microsoft.com/office/drawing/2014/main" id="{3BA40CA6-D375-9FA0-9242-10CC13C2BC1F}"/>
                </a:ext>
              </a:extLst>
            </p:cNvPr>
            <p:cNvSpPr/>
            <p:nvPr/>
          </p:nvSpPr>
          <p:spPr>
            <a:xfrm>
              <a:off x="3753000" y="1047537"/>
              <a:ext cx="2194560" cy="324563"/>
            </a:xfrm>
            <a:prstGeom prst="round2SameRect">
              <a:avLst>
                <a:gd name="adj1" fmla="val 782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Round Same Side Corner Rectangle 3">
              <a:extLst>
                <a:ext uri="{FF2B5EF4-FFF2-40B4-BE49-F238E27FC236}">
                  <a16:creationId xmlns:a16="http://schemas.microsoft.com/office/drawing/2014/main" id="{FE6AA198-7B9A-C51B-6DA2-E26B8E77071F}"/>
                </a:ext>
              </a:extLst>
            </p:cNvPr>
            <p:cNvSpPr/>
            <p:nvPr/>
          </p:nvSpPr>
          <p:spPr>
            <a:xfrm rot="10800000">
              <a:off x="3753000" y="4219851"/>
              <a:ext cx="2194560" cy="164323"/>
            </a:xfrm>
            <a:prstGeom prst="round2SameRect">
              <a:avLst>
                <a:gd name="adj1" fmla="val 77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9" name="Group 28">
            <a:extLst>
              <a:ext uri="{FF2B5EF4-FFF2-40B4-BE49-F238E27FC236}">
                <a16:creationId xmlns:a16="http://schemas.microsoft.com/office/drawing/2014/main" id="{834D2574-4742-A88C-8480-C964609CCA7A}"/>
              </a:ext>
            </a:extLst>
          </p:cNvPr>
          <p:cNvGrpSpPr/>
          <p:nvPr/>
        </p:nvGrpSpPr>
        <p:grpSpPr>
          <a:xfrm>
            <a:off x="3881904" y="966603"/>
            <a:ext cx="2198562" cy="3444402"/>
            <a:chOff x="3754923" y="789935"/>
            <a:chExt cx="2198562" cy="3444402"/>
          </a:xfrm>
        </p:grpSpPr>
        <p:grpSp>
          <p:nvGrpSpPr>
            <p:cNvPr id="61" name="Group 60">
              <a:extLst>
                <a:ext uri="{FF2B5EF4-FFF2-40B4-BE49-F238E27FC236}">
                  <a16:creationId xmlns:a16="http://schemas.microsoft.com/office/drawing/2014/main" id="{D66218E3-0A66-6E47-3185-9F2926D6FDD8}"/>
                </a:ext>
              </a:extLst>
            </p:cNvPr>
            <p:cNvGrpSpPr/>
            <p:nvPr/>
          </p:nvGrpSpPr>
          <p:grpSpPr>
            <a:xfrm>
              <a:off x="4559197" y="789935"/>
              <a:ext cx="582166" cy="582166"/>
              <a:chOff x="4454272" y="669880"/>
              <a:chExt cx="582166" cy="582166"/>
            </a:xfrm>
          </p:grpSpPr>
          <p:grpSp>
            <p:nvGrpSpPr>
              <p:cNvPr id="17" name="Group 16">
                <a:extLst>
                  <a:ext uri="{FF2B5EF4-FFF2-40B4-BE49-F238E27FC236}">
                    <a16:creationId xmlns:a16="http://schemas.microsoft.com/office/drawing/2014/main" id="{18E3CDBE-F311-B0A1-A901-C39693C7464D}"/>
                  </a:ext>
                </a:extLst>
              </p:cNvPr>
              <p:cNvGrpSpPr/>
              <p:nvPr/>
            </p:nvGrpSpPr>
            <p:grpSpPr>
              <a:xfrm>
                <a:off x="4454272" y="669880"/>
                <a:ext cx="582166" cy="582166"/>
                <a:chOff x="3924301" y="2580786"/>
                <a:chExt cx="1253672" cy="1253672"/>
              </a:xfrm>
            </p:grpSpPr>
            <p:sp>
              <p:nvSpPr>
                <p:cNvPr id="18" name="Oval 17">
                  <a:extLst>
                    <a:ext uri="{FF2B5EF4-FFF2-40B4-BE49-F238E27FC236}">
                      <a16:creationId xmlns:a16="http://schemas.microsoft.com/office/drawing/2014/main" id="{B11769F0-7362-FEAB-001E-B5F2868DD27B}"/>
                    </a:ext>
                  </a:extLst>
                </p:cNvPr>
                <p:cNvSpPr/>
                <p:nvPr/>
              </p:nvSpPr>
              <p:spPr>
                <a:xfrm>
                  <a:off x="3924301" y="2580786"/>
                  <a:ext cx="1253672" cy="1253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Oval 18">
                  <a:extLst>
                    <a:ext uri="{FF2B5EF4-FFF2-40B4-BE49-F238E27FC236}">
                      <a16:creationId xmlns:a16="http://schemas.microsoft.com/office/drawing/2014/main" id="{FB5F3E81-3F69-8634-268E-AA97A6EBB177}"/>
                    </a:ext>
                  </a:extLst>
                </p:cNvPr>
                <p:cNvSpPr/>
                <p:nvPr/>
              </p:nvSpPr>
              <p:spPr>
                <a:xfrm>
                  <a:off x="4054933" y="2711418"/>
                  <a:ext cx="992408" cy="992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50" name="Graphic 49">
                <a:extLst>
                  <a:ext uri="{FF2B5EF4-FFF2-40B4-BE49-F238E27FC236}">
                    <a16:creationId xmlns:a16="http://schemas.microsoft.com/office/drawing/2014/main" id="{0BDE7242-75E2-5BFC-401C-C23F3BD0DF4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585335" y="790877"/>
                <a:ext cx="320040" cy="320040"/>
              </a:xfrm>
              <a:prstGeom prst="rect">
                <a:avLst/>
              </a:prstGeom>
            </p:spPr>
          </p:pic>
        </p:grpSp>
        <p:sp>
          <p:nvSpPr>
            <p:cNvPr id="27" name="Inhaltsplatzhalter 4">
              <a:extLst>
                <a:ext uri="{FF2B5EF4-FFF2-40B4-BE49-F238E27FC236}">
                  <a16:creationId xmlns:a16="http://schemas.microsoft.com/office/drawing/2014/main" id="{9EC16E71-512C-D8E5-A023-D88FDF0A1956}"/>
                </a:ext>
              </a:extLst>
            </p:cNvPr>
            <p:cNvSpPr txBox="1">
              <a:spLocks/>
            </p:cNvSpPr>
            <p:nvPr/>
          </p:nvSpPr>
          <p:spPr>
            <a:xfrm>
              <a:off x="3754923" y="1326736"/>
              <a:ext cx="2198562" cy="24840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900"/>
                </a:spcAft>
                <a:buNone/>
              </a:pPr>
              <a:r>
                <a:rPr lang="en-US" sz="1200" b="1" dirty="0">
                  <a:solidFill>
                    <a:srgbClr val="39A5A7"/>
                  </a:solidFill>
                  <a:latin typeface="+mj-lt"/>
                </a:rPr>
                <a:t>Governance, Risk, and Compliance</a:t>
              </a:r>
              <a:endParaRPr lang="en-US" sz="825" dirty="0">
                <a:solidFill>
                  <a:srgbClr val="39A5A7"/>
                </a:solidFill>
                <a:latin typeface="+mn-lt"/>
              </a:endParaRPr>
            </a:p>
          </p:txBody>
        </p:sp>
        <p:cxnSp>
          <p:nvCxnSpPr>
            <p:cNvPr id="41" name="Straight Connector 40">
              <a:extLst>
                <a:ext uri="{FF2B5EF4-FFF2-40B4-BE49-F238E27FC236}">
                  <a16:creationId xmlns:a16="http://schemas.microsoft.com/office/drawing/2014/main" id="{BCD74CA0-1239-8F35-3A4D-E1DFBD572114}"/>
                </a:ext>
              </a:extLst>
            </p:cNvPr>
            <p:cNvCxnSpPr>
              <a:cxnSpLocks/>
            </p:cNvCxnSpPr>
            <p:nvPr/>
          </p:nvCxnSpPr>
          <p:spPr bwMode="auto">
            <a:xfrm>
              <a:off x="4029554" y="2558558"/>
              <a:ext cx="16414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8909C40D-2CD3-FDFB-B61E-B6C459E96914}"/>
                </a:ext>
              </a:extLst>
            </p:cNvPr>
            <p:cNvCxnSpPr>
              <a:cxnSpLocks/>
            </p:cNvCxnSpPr>
            <p:nvPr/>
          </p:nvCxnSpPr>
          <p:spPr bwMode="auto">
            <a:xfrm>
              <a:off x="4029554" y="3690135"/>
              <a:ext cx="16414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a:extLst>
                <a:ext uri="{FF2B5EF4-FFF2-40B4-BE49-F238E27FC236}">
                  <a16:creationId xmlns:a16="http://schemas.microsoft.com/office/drawing/2014/main" id="{132390D2-291C-2B53-6D98-883B5C91C12E}"/>
                </a:ext>
              </a:extLst>
            </p:cNvPr>
            <p:cNvSpPr txBox="1"/>
            <p:nvPr/>
          </p:nvSpPr>
          <p:spPr>
            <a:xfrm>
              <a:off x="3840948" y="1536524"/>
              <a:ext cx="2018665" cy="1015663"/>
            </a:xfrm>
            <a:prstGeom prst="rect">
              <a:avLst/>
            </a:prstGeom>
            <a:noFill/>
          </p:spPr>
          <p:txBody>
            <a:bodyPr wrap="square" rtlCol="0">
              <a:spAutoFit/>
            </a:bodyPr>
            <a:lstStyle/>
            <a:p>
              <a:pPr algn="ctr"/>
              <a:r>
                <a:rPr lang="en-US" sz="1000" dirty="0"/>
                <a:t>CLA conducts compliance, regulatory, and risk-based controls assessments. Our team has experience across a wide range of industries and control frameworks to utilize during an assessment.</a:t>
              </a:r>
            </a:p>
          </p:txBody>
        </p:sp>
        <p:sp>
          <p:nvSpPr>
            <p:cNvPr id="84" name="TextBox 83">
              <a:extLst>
                <a:ext uri="{FF2B5EF4-FFF2-40B4-BE49-F238E27FC236}">
                  <a16:creationId xmlns:a16="http://schemas.microsoft.com/office/drawing/2014/main" id="{A1962513-1719-7946-9A77-55568B735624}"/>
                </a:ext>
              </a:extLst>
            </p:cNvPr>
            <p:cNvSpPr txBox="1"/>
            <p:nvPr/>
          </p:nvSpPr>
          <p:spPr>
            <a:xfrm>
              <a:off x="3840948" y="2629095"/>
              <a:ext cx="2018665" cy="1015663"/>
            </a:xfrm>
            <a:prstGeom prst="rect">
              <a:avLst/>
            </a:prstGeom>
            <a:noFill/>
          </p:spPr>
          <p:txBody>
            <a:bodyPr wrap="square" rtlCol="0">
              <a:spAutoFit/>
            </a:bodyPr>
            <a:lstStyle/>
            <a:p>
              <a:pPr marL="114300" indent="-114300">
                <a:buFont typeface="Arial" panose="020B0604020202020204" pitchFamily="34" charset="0"/>
                <a:buChar char="•"/>
              </a:pPr>
              <a:r>
                <a:rPr lang="en-US" sz="1000" dirty="0"/>
                <a:t>Security maturity assessment</a:t>
              </a:r>
            </a:p>
            <a:p>
              <a:pPr marL="114300" indent="-114300">
                <a:buFont typeface="Arial" panose="020B0604020202020204" pitchFamily="34" charset="0"/>
                <a:buChar char="•"/>
              </a:pPr>
              <a:r>
                <a:rPr lang="en-US" sz="1000" dirty="0"/>
                <a:t>Control framework assessment</a:t>
              </a:r>
            </a:p>
            <a:p>
              <a:pPr marL="114300" indent="-114300">
                <a:buFont typeface="Arial" panose="020B0604020202020204" pitchFamily="34" charset="0"/>
                <a:buChar char="•"/>
              </a:pPr>
              <a:r>
                <a:rPr lang="en-US" sz="1000" dirty="0"/>
                <a:t>Governance documentation creation</a:t>
              </a:r>
            </a:p>
            <a:p>
              <a:pPr marL="114300" indent="-114300">
                <a:buFont typeface="Arial" panose="020B0604020202020204" pitchFamily="34" charset="0"/>
                <a:buChar char="•"/>
              </a:pPr>
              <a:r>
                <a:rPr lang="en-US" sz="1000" dirty="0"/>
                <a:t>Compliance attestation or validation</a:t>
              </a:r>
            </a:p>
          </p:txBody>
        </p:sp>
        <p:sp>
          <p:nvSpPr>
            <p:cNvPr id="85" name="TextBox 84">
              <a:extLst>
                <a:ext uri="{FF2B5EF4-FFF2-40B4-BE49-F238E27FC236}">
                  <a16:creationId xmlns:a16="http://schemas.microsoft.com/office/drawing/2014/main" id="{69849E83-02B6-88CB-5780-6653A198CE81}"/>
                </a:ext>
              </a:extLst>
            </p:cNvPr>
            <p:cNvSpPr txBox="1"/>
            <p:nvPr/>
          </p:nvSpPr>
          <p:spPr>
            <a:xfrm>
              <a:off x="3840948" y="3680339"/>
              <a:ext cx="2018665" cy="553998"/>
            </a:xfrm>
            <a:prstGeom prst="rect">
              <a:avLst/>
            </a:prstGeom>
            <a:noFill/>
          </p:spPr>
          <p:txBody>
            <a:bodyPr wrap="square" rtlCol="0">
              <a:spAutoFit/>
            </a:bodyPr>
            <a:lstStyle/>
            <a:p>
              <a:pPr marL="114300" indent="-114300">
                <a:buFont typeface="Arial" panose="020B0604020202020204" pitchFamily="34" charset="0"/>
                <a:buChar char="•"/>
              </a:pPr>
              <a:r>
                <a:rPr lang="en-US" sz="1000" dirty="0"/>
                <a:t>Selected framework</a:t>
              </a:r>
            </a:p>
            <a:p>
              <a:pPr marL="114300" indent="-114300">
                <a:buFont typeface="Arial" panose="020B0604020202020204" pitchFamily="34" charset="0"/>
                <a:buChar char="•"/>
              </a:pPr>
              <a:r>
                <a:rPr lang="en-US" sz="1000" dirty="0"/>
                <a:t>Number of documents and stakeholders</a:t>
              </a:r>
            </a:p>
          </p:txBody>
        </p:sp>
      </p:grpSp>
      <p:grpSp>
        <p:nvGrpSpPr>
          <p:cNvPr id="32" name="Group 31">
            <a:extLst>
              <a:ext uri="{FF2B5EF4-FFF2-40B4-BE49-F238E27FC236}">
                <a16:creationId xmlns:a16="http://schemas.microsoft.com/office/drawing/2014/main" id="{ED84BFC4-EC97-050A-F5FC-CC4E307600F4}"/>
              </a:ext>
            </a:extLst>
          </p:cNvPr>
          <p:cNvGrpSpPr/>
          <p:nvPr/>
        </p:nvGrpSpPr>
        <p:grpSpPr>
          <a:xfrm>
            <a:off x="6235917" y="1224204"/>
            <a:ext cx="2251978" cy="3336638"/>
            <a:chOff x="6421184" y="1047536"/>
            <a:chExt cx="2194560" cy="3336638"/>
          </a:xfrm>
        </p:grpSpPr>
        <p:sp>
          <p:nvSpPr>
            <p:cNvPr id="12" name="Rounded Rectangle 18">
              <a:extLst>
                <a:ext uri="{FF2B5EF4-FFF2-40B4-BE49-F238E27FC236}">
                  <a16:creationId xmlns:a16="http://schemas.microsoft.com/office/drawing/2014/main" id="{B7161745-BC9A-FC92-CB65-0AD772461B7D}"/>
                </a:ext>
              </a:extLst>
            </p:cNvPr>
            <p:cNvSpPr/>
            <p:nvPr/>
          </p:nvSpPr>
          <p:spPr>
            <a:xfrm>
              <a:off x="6421184" y="1047536"/>
              <a:ext cx="2194560" cy="3307830"/>
            </a:xfrm>
            <a:prstGeom prst="roundRect">
              <a:avLst>
                <a:gd name="adj" fmla="val 4811"/>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ound Same Side Corner Rectangle 19">
              <a:extLst>
                <a:ext uri="{FF2B5EF4-FFF2-40B4-BE49-F238E27FC236}">
                  <a16:creationId xmlns:a16="http://schemas.microsoft.com/office/drawing/2014/main" id="{E45BC19D-4F8E-3BE3-4B76-ECEAE5823BCA}"/>
                </a:ext>
              </a:extLst>
            </p:cNvPr>
            <p:cNvSpPr/>
            <p:nvPr/>
          </p:nvSpPr>
          <p:spPr>
            <a:xfrm>
              <a:off x="6421184" y="1047537"/>
              <a:ext cx="2194560" cy="324563"/>
            </a:xfrm>
            <a:prstGeom prst="round2SameRect">
              <a:avLst>
                <a:gd name="adj1" fmla="val 719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6" name="Round Same Side Corner Rectangle 3">
              <a:extLst>
                <a:ext uri="{FF2B5EF4-FFF2-40B4-BE49-F238E27FC236}">
                  <a16:creationId xmlns:a16="http://schemas.microsoft.com/office/drawing/2014/main" id="{75CB8E43-35EA-44B4-A27A-AD86EF770B56}"/>
                </a:ext>
              </a:extLst>
            </p:cNvPr>
            <p:cNvSpPr/>
            <p:nvPr/>
          </p:nvSpPr>
          <p:spPr>
            <a:xfrm rot="10800000">
              <a:off x="6421184" y="4219851"/>
              <a:ext cx="2194560" cy="164323"/>
            </a:xfrm>
            <a:prstGeom prst="round2SameRect">
              <a:avLst>
                <a:gd name="adj1" fmla="val 772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33" name="Group 32">
            <a:extLst>
              <a:ext uri="{FF2B5EF4-FFF2-40B4-BE49-F238E27FC236}">
                <a16:creationId xmlns:a16="http://schemas.microsoft.com/office/drawing/2014/main" id="{F8659276-4C5B-7439-E6DD-5A04EC398BC8}"/>
              </a:ext>
            </a:extLst>
          </p:cNvPr>
          <p:cNvGrpSpPr/>
          <p:nvPr/>
        </p:nvGrpSpPr>
        <p:grpSpPr>
          <a:xfrm>
            <a:off x="6295695" y="964802"/>
            <a:ext cx="2105180" cy="3446203"/>
            <a:chOff x="6465874" y="788134"/>
            <a:chExt cx="2105180" cy="3446203"/>
          </a:xfrm>
        </p:grpSpPr>
        <p:grpSp>
          <p:nvGrpSpPr>
            <p:cNvPr id="63" name="Group 62">
              <a:extLst>
                <a:ext uri="{FF2B5EF4-FFF2-40B4-BE49-F238E27FC236}">
                  <a16:creationId xmlns:a16="http://schemas.microsoft.com/office/drawing/2014/main" id="{29E47D3E-6E98-36D6-EF39-AF49470E67AA}"/>
                </a:ext>
              </a:extLst>
            </p:cNvPr>
            <p:cNvGrpSpPr/>
            <p:nvPr/>
          </p:nvGrpSpPr>
          <p:grpSpPr>
            <a:xfrm>
              <a:off x="7227381" y="788134"/>
              <a:ext cx="582166" cy="582166"/>
              <a:chOff x="7227381" y="668079"/>
              <a:chExt cx="582166" cy="582166"/>
            </a:xfrm>
          </p:grpSpPr>
          <p:grpSp>
            <p:nvGrpSpPr>
              <p:cNvPr id="20" name="Group 19">
                <a:extLst>
                  <a:ext uri="{FF2B5EF4-FFF2-40B4-BE49-F238E27FC236}">
                    <a16:creationId xmlns:a16="http://schemas.microsoft.com/office/drawing/2014/main" id="{5AB003E9-42B7-21AA-59EC-298E76B45B02}"/>
                  </a:ext>
                </a:extLst>
              </p:cNvPr>
              <p:cNvGrpSpPr/>
              <p:nvPr/>
            </p:nvGrpSpPr>
            <p:grpSpPr>
              <a:xfrm>
                <a:off x="7227381" y="668079"/>
                <a:ext cx="582166" cy="582166"/>
                <a:chOff x="6736874" y="2576905"/>
                <a:chExt cx="1253672" cy="1253671"/>
              </a:xfrm>
            </p:grpSpPr>
            <p:sp>
              <p:nvSpPr>
                <p:cNvPr id="21" name="Oval 20">
                  <a:extLst>
                    <a:ext uri="{FF2B5EF4-FFF2-40B4-BE49-F238E27FC236}">
                      <a16:creationId xmlns:a16="http://schemas.microsoft.com/office/drawing/2014/main" id="{4FDC9E00-5595-A886-53DD-F82F72197F40}"/>
                    </a:ext>
                  </a:extLst>
                </p:cNvPr>
                <p:cNvSpPr/>
                <p:nvPr/>
              </p:nvSpPr>
              <p:spPr>
                <a:xfrm>
                  <a:off x="6736874" y="2576905"/>
                  <a:ext cx="1253672" cy="12536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id="{FA02A1EE-C236-071F-25F7-1F7194A9BBD8}"/>
                    </a:ext>
                  </a:extLst>
                </p:cNvPr>
                <p:cNvSpPr/>
                <p:nvPr/>
              </p:nvSpPr>
              <p:spPr>
                <a:xfrm>
                  <a:off x="6859819" y="2711418"/>
                  <a:ext cx="992408" cy="992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48" name="Graphic 47">
                <a:extLst>
                  <a:ext uri="{FF2B5EF4-FFF2-40B4-BE49-F238E27FC236}">
                    <a16:creationId xmlns:a16="http://schemas.microsoft.com/office/drawing/2014/main" id="{8AEC9BC1-94ED-A4D9-C06D-0AA8D7E2C37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358444" y="799142"/>
                <a:ext cx="320040" cy="320040"/>
              </a:xfrm>
              <a:prstGeom prst="rect">
                <a:avLst/>
              </a:prstGeom>
            </p:spPr>
          </p:pic>
        </p:grpSp>
        <p:sp>
          <p:nvSpPr>
            <p:cNvPr id="28" name="Inhaltsplatzhalter 4">
              <a:extLst>
                <a:ext uri="{FF2B5EF4-FFF2-40B4-BE49-F238E27FC236}">
                  <a16:creationId xmlns:a16="http://schemas.microsoft.com/office/drawing/2014/main" id="{AB86918E-BA8E-AD38-2C1B-920ADC27832F}"/>
                </a:ext>
              </a:extLst>
            </p:cNvPr>
            <p:cNvSpPr txBox="1">
              <a:spLocks/>
            </p:cNvSpPr>
            <p:nvPr/>
          </p:nvSpPr>
          <p:spPr>
            <a:xfrm>
              <a:off x="6788850" y="1326736"/>
              <a:ext cx="1459228" cy="24840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900"/>
                </a:spcAft>
                <a:buNone/>
              </a:pPr>
              <a:r>
                <a:rPr lang="en-US" sz="1200" b="1" dirty="0">
                  <a:solidFill>
                    <a:schemeClr val="accent3">
                      <a:lumMod val="50000"/>
                    </a:schemeClr>
                  </a:solidFill>
                  <a:latin typeface="+mj-lt"/>
                </a:rPr>
                <a:t>Specialty Assessments</a:t>
              </a:r>
              <a:endParaRPr lang="en-US" sz="825" dirty="0">
                <a:solidFill>
                  <a:schemeClr val="accent3">
                    <a:lumMod val="50000"/>
                  </a:schemeClr>
                </a:solidFill>
                <a:latin typeface="+mn-lt"/>
              </a:endParaRPr>
            </a:p>
          </p:txBody>
        </p:sp>
        <p:cxnSp>
          <p:nvCxnSpPr>
            <p:cNvPr id="43" name="Straight Connector 42">
              <a:extLst>
                <a:ext uri="{FF2B5EF4-FFF2-40B4-BE49-F238E27FC236}">
                  <a16:creationId xmlns:a16="http://schemas.microsoft.com/office/drawing/2014/main" id="{0F100B1B-E26E-B527-94C9-83989BBD0408}"/>
                </a:ext>
              </a:extLst>
            </p:cNvPr>
            <p:cNvCxnSpPr>
              <a:cxnSpLocks/>
            </p:cNvCxnSpPr>
            <p:nvPr/>
          </p:nvCxnSpPr>
          <p:spPr bwMode="auto">
            <a:xfrm>
              <a:off x="6697738" y="2558558"/>
              <a:ext cx="16414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0874781A-77DA-0BDF-0841-4763017C53DB}"/>
                </a:ext>
              </a:extLst>
            </p:cNvPr>
            <p:cNvCxnSpPr>
              <a:cxnSpLocks/>
            </p:cNvCxnSpPr>
            <p:nvPr/>
          </p:nvCxnSpPr>
          <p:spPr bwMode="auto">
            <a:xfrm>
              <a:off x="6697738" y="3690135"/>
              <a:ext cx="16414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6" name="TextBox 85">
              <a:extLst>
                <a:ext uri="{FF2B5EF4-FFF2-40B4-BE49-F238E27FC236}">
                  <a16:creationId xmlns:a16="http://schemas.microsoft.com/office/drawing/2014/main" id="{639F2D72-691B-0D03-C80C-C865760DBFC8}"/>
                </a:ext>
              </a:extLst>
            </p:cNvPr>
            <p:cNvSpPr txBox="1"/>
            <p:nvPr/>
          </p:nvSpPr>
          <p:spPr>
            <a:xfrm>
              <a:off x="6465874" y="1536524"/>
              <a:ext cx="2105180" cy="1015663"/>
            </a:xfrm>
            <a:prstGeom prst="rect">
              <a:avLst/>
            </a:prstGeom>
            <a:noFill/>
          </p:spPr>
          <p:txBody>
            <a:bodyPr wrap="square" rtlCol="0">
              <a:spAutoFit/>
            </a:bodyPr>
            <a:lstStyle/>
            <a:p>
              <a:pPr algn="ctr"/>
              <a:r>
                <a:rPr lang="en-US" sz="1000" dirty="0"/>
                <a:t>CLA provides strategic security consulting services to our clients, including supporting M&amp;A activities, building security analytics dashboards, and performing cyber readiness assessments.</a:t>
              </a:r>
            </a:p>
          </p:txBody>
        </p:sp>
        <p:sp>
          <p:nvSpPr>
            <p:cNvPr id="87" name="TextBox 86">
              <a:extLst>
                <a:ext uri="{FF2B5EF4-FFF2-40B4-BE49-F238E27FC236}">
                  <a16:creationId xmlns:a16="http://schemas.microsoft.com/office/drawing/2014/main" id="{08D130E2-B6BC-C085-1683-65A7881A6B7E}"/>
                </a:ext>
              </a:extLst>
            </p:cNvPr>
            <p:cNvSpPr txBox="1"/>
            <p:nvPr/>
          </p:nvSpPr>
          <p:spPr>
            <a:xfrm>
              <a:off x="6509132" y="2629095"/>
              <a:ext cx="2018664" cy="1015663"/>
            </a:xfrm>
            <a:prstGeom prst="rect">
              <a:avLst/>
            </a:prstGeom>
            <a:noFill/>
          </p:spPr>
          <p:txBody>
            <a:bodyPr wrap="square" rtlCol="0">
              <a:spAutoFit/>
            </a:bodyPr>
            <a:lstStyle/>
            <a:p>
              <a:pPr marL="114300" indent="-114300">
                <a:buFont typeface="Arial" panose="020B0604020202020204" pitchFamily="34" charset="0"/>
                <a:buChar char="•"/>
              </a:pPr>
              <a:r>
                <a:rPr lang="en-US" sz="1000" dirty="0"/>
                <a:t>M&amp;A tech/security assessments</a:t>
              </a:r>
            </a:p>
            <a:p>
              <a:pPr marL="114300" indent="-114300">
                <a:buFont typeface="Arial" panose="020B0604020202020204" pitchFamily="34" charset="0"/>
                <a:buChar char="•"/>
              </a:pPr>
              <a:r>
                <a:rPr lang="en-US" sz="1000" dirty="0"/>
                <a:t>Incident response tabletops</a:t>
              </a:r>
            </a:p>
            <a:p>
              <a:pPr marL="114300" indent="-114300">
                <a:buFont typeface="Arial" panose="020B0604020202020204" pitchFamily="34" charset="0"/>
                <a:buChar char="•"/>
              </a:pPr>
              <a:r>
                <a:rPr lang="en-US" sz="1000" dirty="0"/>
                <a:t>Ransomware readiness testing</a:t>
              </a:r>
            </a:p>
            <a:p>
              <a:pPr marL="114300" indent="-114300">
                <a:buFont typeface="Arial" panose="020B0604020202020204" pitchFamily="34" charset="0"/>
                <a:buChar char="•"/>
              </a:pPr>
              <a:r>
                <a:rPr lang="en-US" sz="1000" dirty="0"/>
                <a:t>Security analytics and board reporting</a:t>
              </a:r>
            </a:p>
            <a:p>
              <a:pPr marL="114300" indent="-114300">
                <a:buFont typeface="Arial" panose="020B0604020202020204" pitchFamily="34" charset="0"/>
                <a:buChar char="•"/>
              </a:pPr>
              <a:r>
                <a:rPr lang="en-US" sz="1000" dirty="0"/>
                <a:t>Cyber readiness assessment</a:t>
              </a:r>
            </a:p>
          </p:txBody>
        </p:sp>
        <p:sp>
          <p:nvSpPr>
            <p:cNvPr id="88" name="TextBox 87">
              <a:extLst>
                <a:ext uri="{FF2B5EF4-FFF2-40B4-BE49-F238E27FC236}">
                  <a16:creationId xmlns:a16="http://schemas.microsoft.com/office/drawing/2014/main" id="{31B819FF-94F0-582F-5EB1-8EFABDFE1B98}"/>
                </a:ext>
              </a:extLst>
            </p:cNvPr>
            <p:cNvSpPr txBox="1"/>
            <p:nvPr/>
          </p:nvSpPr>
          <p:spPr>
            <a:xfrm>
              <a:off x="6509132" y="3680339"/>
              <a:ext cx="2018665" cy="553998"/>
            </a:xfrm>
            <a:prstGeom prst="rect">
              <a:avLst/>
            </a:prstGeom>
            <a:noFill/>
          </p:spPr>
          <p:txBody>
            <a:bodyPr wrap="square" rtlCol="0">
              <a:spAutoFit/>
            </a:bodyPr>
            <a:lstStyle/>
            <a:p>
              <a:pPr marL="114300" indent="-114300">
                <a:buFont typeface="Arial" panose="020B0604020202020204" pitchFamily="34" charset="0"/>
                <a:buChar char="•"/>
              </a:pPr>
              <a:r>
                <a:rPr lang="en-US" sz="1000" dirty="0"/>
                <a:t>Size and complexity of the environment</a:t>
              </a:r>
            </a:p>
            <a:p>
              <a:pPr marL="114300" indent="-114300">
                <a:buFont typeface="Arial" panose="020B0604020202020204" pitchFamily="34" charset="0"/>
                <a:buChar char="•"/>
              </a:pPr>
              <a:endParaRPr lang="en-US" sz="1000" dirty="0"/>
            </a:p>
          </p:txBody>
        </p:sp>
      </p:grpSp>
      <p:cxnSp>
        <p:nvCxnSpPr>
          <p:cNvPr id="90" name="Straight Connector 89">
            <a:extLst>
              <a:ext uri="{FF2B5EF4-FFF2-40B4-BE49-F238E27FC236}">
                <a16:creationId xmlns:a16="http://schemas.microsoft.com/office/drawing/2014/main" id="{6A0CE851-E3E8-AC99-ABBB-B5B8B62F06CF}"/>
              </a:ext>
            </a:extLst>
          </p:cNvPr>
          <p:cNvCxnSpPr>
            <a:cxnSpLocks/>
          </p:cNvCxnSpPr>
          <p:nvPr/>
        </p:nvCxnSpPr>
        <p:spPr bwMode="auto">
          <a:xfrm>
            <a:off x="651595" y="2735226"/>
            <a:ext cx="52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D1CF37A1-4D68-280E-3F2D-8BDBA80E697C}"/>
              </a:ext>
            </a:extLst>
          </p:cNvPr>
          <p:cNvCxnSpPr>
            <a:cxnSpLocks/>
          </p:cNvCxnSpPr>
          <p:nvPr/>
        </p:nvCxnSpPr>
        <p:spPr bwMode="auto">
          <a:xfrm>
            <a:off x="651595" y="3866803"/>
            <a:ext cx="52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751827C8-9551-D642-EA80-6FA89B5001A4}"/>
              </a:ext>
            </a:extLst>
          </p:cNvPr>
          <p:cNvSpPr txBox="1"/>
          <p:nvPr/>
        </p:nvSpPr>
        <p:spPr>
          <a:xfrm>
            <a:off x="457200" y="658825"/>
            <a:ext cx="8073025" cy="307777"/>
          </a:xfrm>
          <a:prstGeom prst="rect">
            <a:avLst/>
          </a:prstGeom>
          <a:noFill/>
        </p:spPr>
        <p:txBody>
          <a:bodyPr wrap="square" rtlCol="0">
            <a:spAutoFit/>
          </a:bodyPr>
          <a:lstStyle/>
          <a:p>
            <a:r>
              <a:rPr lang="en-US" sz="1400" dirty="0"/>
              <a:t>CLA’s cybersecurity team provides a wide range of technical testing, assessment, and advisory services.</a:t>
            </a:r>
          </a:p>
        </p:txBody>
      </p:sp>
    </p:spTree>
    <p:custDataLst>
      <p:custData r:id="rId1"/>
      <p:custData r:id="rId2"/>
    </p:custDataLst>
    <p:extLst>
      <p:ext uri="{BB962C8B-B14F-4D97-AF65-F5344CB8AC3E}">
        <p14:creationId xmlns:p14="http://schemas.microsoft.com/office/powerpoint/2010/main" val="52019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BBE4AB-D856-0035-B9FD-335899D19C7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085215" y="156705"/>
            <a:ext cx="3699677" cy="3699677"/>
          </a:xfrm>
          <a:prstGeom prst="rect">
            <a:avLst/>
          </a:prstGeom>
        </p:spPr>
      </p:pic>
      <p:sp>
        <p:nvSpPr>
          <p:cNvPr id="5" name="Subtitle 5">
            <a:extLst>
              <a:ext uri="{FF2B5EF4-FFF2-40B4-BE49-F238E27FC236}">
                <a16:creationId xmlns:a16="http://schemas.microsoft.com/office/drawing/2014/main" id="{5ABD1EEC-8FE2-45A4-E34F-24A620EFE783}"/>
              </a:ext>
            </a:extLst>
          </p:cNvPr>
          <p:cNvSpPr txBox="1">
            <a:spLocks/>
          </p:cNvSpPr>
          <p:nvPr/>
        </p:nvSpPr>
        <p:spPr>
          <a:xfrm>
            <a:off x="707032" y="1846633"/>
            <a:ext cx="2498431" cy="1546578"/>
          </a:xfrm>
          <a:prstGeom prst="rect">
            <a:avLst/>
          </a:prstGeom>
        </p:spPr>
        <p:txBody>
          <a:bodyPr/>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None/>
            </a:pPr>
            <a:r>
              <a:rPr lang="en-US" sz="1600" kern="0" dirty="0"/>
              <a:t>Benefit from guidance on all aspects of your business.</a:t>
            </a:r>
          </a:p>
        </p:txBody>
      </p:sp>
      <p:sp>
        <p:nvSpPr>
          <p:cNvPr id="6" name="Title 3">
            <a:extLst>
              <a:ext uri="{FF2B5EF4-FFF2-40B4-BE49-F238E27FC236}">
                <a16:creationId xmlns:a16="http://schemas.microsoft.com/office/drawing/2014/main" id="{448C98D7-32A7-E0AE-EA90-18DA0FAD77E7}"/>
              </a:ext>
            </a:extLst>
          </p:cNvPr>
          <p:cNvSpPr>
            <a:spLocks noGrp="1"/>
          </p:cNvSpPr>
          <p:nvPr>
            <p:ph type="ctrTitle"/>
          </p:nvPr>
        </p:nvSpPr>
        <p:spPr>
          <a:xfrm>
            <a:off x="707032" y="797120"/>
            <a:ext cx="2903565" cy="901700"/>
          </a:xfrm>
        </p:spPr>
        <p:txBody>
          <a:bodyPr rIns="182880"/>
          <a:lstStyle/>
          <a:p>
            <a:pPr algn="l"/>
            <a:r>
              <a:rPr lang="en-US" sz="3200" dirty="0">
                <a:latin typeface="Calibri" panose="020F0502020204030204" pitchFamily="34" charset="0"/>
                <a:cs typeface="Calibri" panose="020F0502020204030204" pitchFamily="34" charset="0"/>
              </a:rPr>
              <a:t>Find support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at </a:t>
            </a:r>
            <a:r>
              <a:rPr lang="en-US" sz="3200" i="1" kern="1200" dirty="0">
                <a:solidFill>
                  <a:schemeClr val="accent2">
                    <a:lumMod val="75000"/>
                  </a:schemeClr>
                </a:solidFill>
                <a:latin typeface="Georgia" panose="02040502050405020303" pitchFamily="18" charset="0"/>
                <a:ea typeface="+mn-ea"/>
              </a:rPr>
              <a:t>every</a:t>
            </a:r>
            <a:r>
              <a:rPr lang="en-US" sz="3200" dirty="0">
                <a:latin typeface="Calibri" panose="020F0502020204030204" pitchFamily="34" charset="0"/>
                <a:cs typeface="Calibri" panose="020F0502020204030204" pitchFamily="34" charset="0"/>
              </a:rPr>
              <a:t> turn</a:t>
            </a:r>
            <a:endParaRPr lang="en-US" sz="3200" dirty="0"/>
          </a:p>
        </p:txBody>
      </p:sp>
    </p:spTree>
    <p:custDataLst>
      <p:custData r:id="rId1"/>
      <p:custData r:id="rId2"/>
    </p:custDataLst>
    <p:extLst>
      <p:ext uri="{BB962C8B-B14F-4D97-AF65-F5344CB8AC3E}">
        <p14:creationId xmlns:p14="http://schemas.microsoft.com/office/powerpoint/2010/main" val="39031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a:extLst>
              <a:ext uri="{FF2B5EF4-FFF2-40B4-BE49-F238E27FC236}">
                <a16:creationId xmlns:a16="http://schemas.microsoft.com/office/drawing/2014/main" id="{068E12FF-E93D-7D0D-E26B-1A9481274587}"/>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t="7834" b="17863"/>
          <a:stretch/>
        </p:blipFill>
        <p:spPr>
          <a:xfrm>
            <a:off x="0" y="-1"/>
            <a:ext cx="9144000" cy="4531808"/>
          </a:xfrm>
          <a:prstGeom prst="rect">
            <a:avLst/>
          </a:prstGeom>
        </p:spPr>
      </p:pic>
      <p:sp>
        <p:nvSpPr>
          <p:cNvPr id="5" name="Rectangle 4">
            <a:extLst>
              <a:ext uri="{FF2B5EF4-FFF2-40B4-BE49-F238E27FC236}">
                <a16:creationId xmlns:a16="http://schemas.microsoft.com/office/drawing/2014/main" id="{E384ED9E-D05A-187B-2754-00AA70289F99}"/>
              </a:ext>
            </a:extLst>
          </p:cNvPr>
          <p:cNvSpPr/>
          <p:nvPr/>
        </p:nvSpPr>
        <p:spPr bwMode="auto">
          <a:xfrm flipV="1">
            <a:off x="0" y="2389682"/>
            <a:ext cx="9144000" cy="2150918"/>
          </a:xfrm>
          <a:prstGeom prst="rect">
            <a:avLst/>
          </a:prstGeom>
          <a:gradFill flip="none" rotWithShape="1">
            <a:gsLst>
              <a:gs pos="0">
                <a:schemeClr val="bg1">
                  <a:alpha val="83000"/>
                </a:schemeClr>
              </a:gs>
              <a:gs pos="50000">
                <a:schemeClr val="bg1">
                  <a:alpha val="59000"/>
                </a:schemeClr>
              </a:gs>
              <a:gs pos="100000">
                <a:schemeClr val="bg1">
                  <a:alpha val="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1"/>
              </a:solidFill>
              <a:effectLst/>
              <a:latin typeface="Arial" charset="0"/>
              <a:ea typeface="ヒラギノ角ゴ Pro W3" pitchFamily="1" charset="-128"/>
            </a:endParaRPr>
          </a:p>
        </p:txBody>
      </p:sp>
      <p:sp>
        <p:nvSpPr>
          <p:cNvPr id="10" name="TextBox 9">
            <a:extLst>
              <a:ext uri="{FF2B5EF4-FFF2-40B4-BE49-F238E27FC236}">
                <a16:creationId xmlns:a16="http://schemas.microsoft.com/office/drawing/2014/main" id="{9D4383FF-2E69-D6A7-4058-2FAD3EFCEACF}"/>
              </a:ext>
            </a:extLst>
          </p:cNvPr>
          <p:cNvSpPr txBox="1"/>
          <p:nvPr/>
        </p:nvSpPr>
        <p:spPr>
          <a:xfrm>
            <a:off x="991313" y="1091208"/>
            <a:ext cx="6923918" cy="1969770"/>
          </a:xfrm>
          <a:prstGeom prst="rect">
            <a:avLst/>
          </a:prstGeom>
          <a:solidFill>
            <a:schemeClr val="bg1">
              <a:lumMod val="95000"/>
            </a:schemeClr>
          </a:solidFill>
        </p:spPr>
        <p:txBody>
          <a:bodyPr wrap="square" lIns="274320" tIns="182880" rIns="27432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2E334E"/>
                </a:solidFill>
                <a:effectLst/>
                <a:uLnTx/>
                <a:uFillTx/>
                <a:latin typeface="Georgia" panose="02040502050405020303" pitchFamily="18" charset="0"/>
              </a:rPr>
              <a:t>Questions and Feedback</a:t>
            </a:r>
            <a:br>
              <a:rPr kumimoji="0" lang="en-US" sz="3200" b="0" i="0" u="none" strike="noStrike" kern="1200" cap="none" spc="0" normalizeH="0" baseline="0" noProof="0" dirty="0">
                <a:ln>
                  <a:noFill/>
                </a:ln>
                <a:solidFill>
                  <a:srgbClr val="2E334E"/>
                </a:solidFill>
                <a:effectLst/>
                <a:uLnTx/>
                <a:uFillTx/>
                <a:latin typeface="Calibri"/>
                <a:ea typeface="+mn-ea"/>
                <a:cs typeface="+mn-cs"/>
              </a:rPr>
            </a:br>
            <a:r>
              <a:rPr kumimoji="0" lang="en-US" sz="2400" b="0" u="none" strike="noStrike" kern="1200" cap="none" spc="0" normalizeH="0" baseline="0" noProof="0" dirty="0">
                <a:ln>
                  <a:noFill/>
                </a:ln>
                <a:solidFill>
                  <a:schemeClr val="accent2">
                    <a:lumMod val="50000"/>
                  </a:schemeClr>
                </a:solidFill>
                <a:effectLst/>
                <a:uLnTx/>
                <a:uFillTx/>
                <a:latin typeface="+mj-lt"/>
              </a:rPr>
              <a:t>We appreciate the opportunity to serve you </a:t>
            </a:r>
            <a:br>
              <a:rPr kumimoji="0" lang="en-US" sz="2400" b="0" u="none" strike="noStrike" kern="1200" cap="none" spc="0" normalizeH="0" baseline="0" noProof="0" dirty="0">
                <a:ln>
                  <a:noFill/>
                </a:ln>
                <a:solidFill>
                  <a:schemeClr val="accent2">
                    <a:lumMod val="50000"/>
                  </a:schemeClr>
                </a:solidFill>
                <a:effectLst/>
                <a:uLnTx/>
                <a:uFillTx/>
                <a:latin typeface="+mj-lt"/>
              </a:rPr>
            </a:br>
            <a:r>
              <a:rPr kumimoji="0" lang="en-US" sz="2400" b="0" u="none" strike="noStrike" kern="1200" cap="none" spc="0" normalizeH="0" baseline="0" noProof="0" dirty="0">
                <a:ln>
                  <a:noFill/>
                </a:ln>
                <a:solidFill>
                  <a:schemeClr val="accent2">
                    <a:lumMod val="50000"/>
                  </a:schemeClr>
                </a:solidFill>
                <a:effectLst/>
                <a:uLnTx/>
                <a:uFillTx/>
                <a:latin typeface="+mj-lt"/>
              </a:rPr>
              <a:t>and welcome any feedback relative to our performance and to the engagement.</a:t>
            </a:r>
            <a:endParaRPr kumimoji="0" lang="en-US" sz="3200" b="0" u="none" strike="noStrike" kern="1200" cap="none" spc="0" normalizeH="0" baseline="0" noProof="0" dirty="0">
              <a:ln>
                <a:noFill/>
              </a:ln>
              <a:solidFill>
                <a:schemeClr val="accent2">
                  <a:lumMod val="50000"/>
                </a:schemeClr>
              </a:solidFill>
              <a:effectLst/>
              <a:uLnTx/>
              <a:uFillTx/>
              <a:latin typeface="+mj-lt"/>
              <a:ea typeface="+mn-ea"/>
              <a:cs typeface="+mn-cs"/>
            </a:endParaRPr>
          </a:p>
        </p:txBody>
      </p:sp>
    </p:spTree>
    <p:custDataLst>
      <p:custData r:id="rId1"/>
      <p:custData r:id="rId2"/>
    </p:custDataLst>
    <p:extLst>
      <p:ext uri="{BB962C8B-B14F-4D97-AF65-F5344CB8AC3E}">
        <p14:creationId xmlns:p14="http://schemas.microsoft.com/office/powerpoint/2010/main" val="381915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40DD9-2989-A713-0487-109A542C9EBC}"/>
              </a:ext>
            </a:extLst>
          </p:cNvPr>
          <p:cNvSpPr>
            <a:spLocks noGrp="1"/>
          </p:cNvSpPr>
          <p:nvPr>
            <p:ph type="sldNum" sz="quarter" idx="4"/>
          </p:nvPr>
        </p:nvSpPr>
        <p:spPr>
          <a:xfrm>
            <a:off x="8686800" y="4772025"/>
            <a:ext cx="395782" cy="342900"/>
          </a:xfrm>
        </p:spPr>
        <p:txBody>
          <a:bodyPr/>
          <a:lstStyle/>
          <a:p>
            <a:fld id="{6DAB3F6F-6A30-410C-8DAB-3E7769D71CBC}" type="slidenum">
              <a:rPr lang="en-US" smtClean="0"/>
              <a:pPr/>
              <a:t>17</a:t>
            </a:fld>
            <a:endParaRPr lang="en-US" dirty="0"/>
          </a:p>
        </p:txBody>
      </p:sp>
      <p:sp>
        <p:nvSpPr>
          <p:cNvPr id="3" name="TextBox 2">
            <a:extLst>
              <a:ext uri="{FF2B5EF4-FFF2-40B4-BE49-F238E27FC236}">
                <a16:creationId xmlns:a16="http://schemas.microsoft.com/office/drawing/2014/main" id="{9A823C39-E64D-B7C9-6602-6E73A0D4E27A}"/>
              </a:ext>
            </a:extLst>
          </p:cNvPr>
          <p:cNvSpPr txBox="1"/>
          <p:nvPr/>
        </p:nvSpPr>
        <p:spPr>
          <a:xfrm>
            <a:off x="4439708" y="559858"/>
            <a:ext cx="3937000" cy="3139321"/>
          </a:xfrm>
          <a:prstGeom prst="rect">
            <a:avLst/>
          </a:prstGeom>
          <a:noFill/>
        </p:spPr>
        <p:txBody>
          <a:bodyPr wrap="square" rtlCol="0">
            <a:spAutoFit/>
          </a:bodyPr>
          <a:lstStyle/>
          <a:p>
            <a:pPr rtl="0"/>
            <a:r>
              <a:rPr lang="fi-FI" sz="1800" b="0" i="1" u="none" strike="noStrike" baseline="0" dirty="0">
                <a:solidFill>
                  <a:srgbClr val="FFFFFF"/>
                </a:solidFill>
                <a:latin typeface="Georgia" panose="02040502050405020303" pitchFamily="18" charset="0"/>
              </a:rPr>
              <a:t>Sam Hellwege, CPA</a:t>
            </a:r>
            <a:br>
              <a:rPr lang="fi-FI" sz="1800" b="0" i="1" u="none" strike="noStrike" baseline="0" dirty="0">
                <a:solidFill>
                  <a:srgbClr val="FFFFFF"/>
                </a:solidFill>
                <a:latin typeface="Georgia" panose="02040502050405020303" pitchFamily="18" charset="0"/>
              </a:rPr>
            </a:br>
            <a:r>
              <a:rPr lang="fi-FI" sz="1800" b="0" i="1" u="none" strike="noStrike" baseline="0" dirty="0">
                <a:solidFill>
                  <a:srgbClr val="FFFFFF"/>
                </a:solidFill>
                <a:latin typeface="Georgia" panose="02040502050405020303" pitchFamily="18" charset="0"/>
              </a:rPr>
              <a:t>Principal</a:t>
            </a:r>
            <a:br>
              <a:rPr lang="fi-FI" sz="1800" b="0" i="1" u="none" strike="noStrike" baseline="0" dirty="0">
                <a:solidFill>
                  <a:srgbClr val="FFFFFF"/>
                </a:solidFill>
                <a:latin typeface="Georgia" panose="02040502050405020303" pitchFamily="18" charset="0"/>
              </a:rPr>
            </a:br>
            <a:r>
              <a:rPr lang="fi-FI" sz="1800" b="0" i="1" u="none" strike="noStrike" baseline="0" dirty="0">
                <a:solidFill>
                  <a:srgbClr val="FFFFFF"/>
                </a:solidFill>
                <a:latin typeface="Georgia" panose="02040502050405020303" pitchFamily="18" charset="0"/>
              </a:rPr>
              <a:t>303-439-6082</a:t>
            </a:r>
            <a:br>
              <a:rPr lang="fi-FI" sz="1800" b="0" i="1" u="none" strike="noStrike" baseline="0" dirty="0">
                <a:solidFill>
                  <a:srgbClr val="FFFFFF"/>
                </a:solidFill>
                <a:latin typeface="Georgia" panose="02040502050405020303" pitchFamily="18" charset="0"/>
              </a:rPr>
            </a:br>
            <a:r>
              <a:rPr lang="fi-FI" sz="1800" b="0" i="1" u="none" strike="noStrike" baseline="0" dirty="0">
                <a:solidFill>
                  <a:srgbClr val="FFFFFF"/>
                </a:solidFill>
                <a:latin typeface="Georgia" panose="02040502050405020303" pitchFamily="18" charset="0"/>
              </a:rPr>
              <a:t>Sam.Hellwege@CLAconnect.com</a:t>
            </a:r>
          </a:p>
          <a:p>
            <a:pPr rtl="0"/>
            <a:endParaRPr lang="en-US" sz="1800" b="0" i="1" u="none" strike="noStrike" baseline="0" dirty="0">
              <a:solidFill>
                <a:srgbClr val="FFFFFF"/>
              </a:solidFill>
              <a:latin typeface="Georgia" panose="02040502050405020303" pitchFamily="18" charset="0"/>
            </a:endParaRPr>
          </a:p>
          <a:p>
            <a:pPr rtl="0"/>
            <a:r>
              <a:rPr lang="it-IT" sz="1800" b="0" i="1" u="none" strike="noStrike" baseline="0" dirty="0">
                <a:solidFill>
                  <a:srgbClr val="FFFFFF"/>
                </a:solidFill>
                <a:latin typeface="Georgia" panose="02040502050405020303" pitchFamily="18" charset="0"/>
              </a:rPr>
              <a:t>Alli Ventre, CPA, CISA</a:t>
            </a:r>
          </a:p>
          <a:p>
            <a:pPr rtl="0"/>
            <a:r>
              <a:rPr lang="it-IT" i="1" dirty="0">
                <a:solidFill>
                  <a:srgbClr val="FFFFFF"/>
                </a:solidFill>
                <a:latin typeface="Georgia" panose="02040502050405020303" pitchFamily="18" charset="0"/>
              </a:rPr>
              <a:t>Director</a:t>
            </a:r>
          </a:p>
          <a:p>
            <a:pPr rtl="0"/>
            <a:r>
              <a:rPr lang="it-IT" sz="1800" b="0" i="1" u="none" strike="noStrike" baseline="0" dirty="0">
                <a:solidFill>
                  <a:srgbClr val="FFFFFF"/>
                </a:solidFill>
                <a:latin typeface="Georgia" panose="02040502050405020303" pitchFamily="18" charset="0"/>
              </a:rPr>
              <a:t>303-265-7894</a:t>
            </a:r>
          </a:p>
          <a:p>
            <a:pPr rtl="0"/>
            <a:r>
              <a:rPr lang="it-IT" i="1" dirty="0">
                <a:solidFill>
                  <a:srgbClr val="FFFFFF"/>
                </a:solidFill>
                <a:latin typeface="Georgia" panose="02040502050405020303" pitchFamily="18" charset="0"/>
              </a:rPr>
              <a:t>alli.ventre@CLAconnect.com</a:t>
            </a:r>
            <a:endParaRPr lang="it-IT" sz="1800" b="0" i="1" u="none" strike="noStrike" baseline="0" dirty="0">
              <a:solidFill>
                <a:srgbClr val="FFFFFF"/>
              </a:solidFill>
              <a:latin typeface="Georgia" panose="02040502050405020303" pitchFamily="18" charset="0"/>
            </a:endParaRPr>
          </a:p>
          <a:p>
            <a:endParaRPr lang="en-US" dirty="0"/>
          </a:p>
          <a:p>
            <a:endParaRPr lang="en-US" dirty="0"/>
          </a:p>
        </p:txBody>
      </p:sp>
    </p:spTree>
    <p:custDataLst>
      <p:custData r:id="rId1"/>
      <p:custData r:id="rId2"/>
    </p:custDataLst>
    <p:extLst>
      <p:ext uri="{BB962C8B-B14F-4D97-AF65-F5344CB8AC3E}">
        <p14:creationId xmlns:p14="http://schemas.microsoft.com/office/powerpoint/2010/main" val="142278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7A2AB0-38B5-49EF-645A-5594D0A414A1}"/>
              </a:ext>
            </a:extLst>
          </p:cNvPr>
          <p:cNvSpPr>
            <a:spLocks noGrp="1"/>
          </p:cNvSpPr>
          <p:nvPr>
            <p:ph type="title"/>
          </p:nvPr>
        </p:nvSpPr>
        <p:spPr>
          <a:xfrm>
            <a:off x="457200" y="431559"/>
            <a:ext cx="3008120" cy="3478140"/>
          </a:xfrm>
        </p:spPr>
        <p:txBody>
          <a:bodyPr/>
          <a:lstStyle/>
          <a:p>
            <a:pPr algn="ctr"/>
            <a:r>
              <a:rPr lang="en-US" sz="4000" i="1" dirty="0">
                <a:latin typeface="Georgia" panose="02040502050405020303" pitchFamily="18" charset="0"/>
              </a:rPr>
              <a:t>Agenda</a:t>
            </a:r>
            <a:r>
              <a:rPr lang="en-US" sz="4800" dirty="0">
                <a:latin typeface="Georgia" panose="02040502050405020303" pitchFamily="18" charset="0"/>
              </a:rPr>
              <a:t> </a:t>
            </a:r>
          </a:p>
        </p:txBody>
      </p:sp>
      <p:sp>
        <p:nvSpPr>
          <p:cNvPr id="6" name="Content Placeholder 5">
            <a:extLst>
              <a:ext uri="{FF2B5EF4-FFF2-40B4-BE49-F238E27FC236}">
                <a16:creationId xmlns:a16="http://schemas.microsoft.com/office/drawing/2014/main" id="{930CDF55-FC76-5AC2-D0DE-9539EB49B72F}"/>
              </a:ext>
            </a:extLst>
          </p:cNvPr>
          <p:cNvSpPr>
            <a:spLocks noGrp="1"/>
          </p:cNvSpPr>
          <p:nvPr>
            <p:ph idx="1"/>
          </p:nvPr>
        </p:nvSpPr>
        <p:spPr>
          <a:xfrm>
            <a:off x="3678966" y="672209"/>
            <a:ext cx="4597635" cy="3570775"/>
          </a:xfrm>
        </p:spPr>
        <p:txBody>
          <a:bodyPr anchor="ctr"/>
          <a:lstStyle/>
          <a:p>
            <a:pPr marL="285750" lvl="0" indent="-285750" rtl="0">
              <a:buFont typeface="Arial" panose="020B0604020202020204" pitchFamily="34" charset="0"/>
              <a:buChar char="•"/>
            </a:pPr>
            <a:r>
              <a:rPr lang="en-US" sz="2000" dirty="0"/>
              <a:t>Audit scope and process</a:t>
            </a:r>
          </a:p>
          <a:p>
            <a:pPr marL="285750" lvl="0" indent="-285750" rtl="0">
              <a:buFont typeface="Arial" panose="020B0604020202020204" pitchFamily="34" charset="0"/>
              <a:buChar char="•"/>
            </a:pPr>
            <a:r>
              <a:rPr lang="en-US" sz="2000" dirty="0"/>
              <a:t>Audit opinions and communications</a:t>
            </a:r>
          </a:p>
          <a:p>
            <a:pPr marL="285750" lvl="0" indent="-285750" rtl="0">
              <a:buFont typeface="Arial" panose="020B0604020202020204" pitchFamily="34" charset="0"/>
              <a:buChar char="•"/>
            </a:pPr>
            <a:r>
              <a:rPr lang="en-US" sz="2000" dirty="0"/>
              <a:t>Financial statement highlights </a:t>
            </a:r>
          </a:p>
          <a:p>
            <a:pPr marL="285750" lvl="0" indent="-285750" rtl="0">
              <a:buFont typeface="Arial" panose="020B0604020202020204" pitchFamily="34" charset="0"/>
              <a:buChar char="•"/>
            </a:pPr>
            <a:r>
              <a:rPr lang="en-US" sz="2000" dirty="0"/>
              <a:t>Engagement finalization</a:t>
            </a:r>
          </a:p>
          <a:p>
            <a:pPr marL="285750" lvl="0" indent="-285750" rtl="0">
              <a:buFont typeface="Arial" panose="020B0604020202020204" pitchFamily="34" charset="0"/>
              <a:buChar char="•"/>
            </a:pPr>
            <a:r>
              <a:rPr lang="en-US" sz="2000" dirty="0"/>
              <a:t>Industry insights and emerging issues </a:t>
            </a:r>
          </a:p>
          <a:p>
            <a:pPr marL="285750" lvl="0" indent="-285750" rtl="0">
              <a:buFont typeface="Arial" panose="020B0604020202020204" pitchFamily="34" charset="0"/>
              <a:buChar char="•"/>
            </a:pPr>
            <a:r>
              <a:rPr lang="en-US" sz="2000" dirty="0"/>
              <a:t>Thought leadership and upcoming webinars </a:t>
            </a:r>
          </a:p>
        </p:txBody>
      </p:sp>
      <p:sp>
        <p:nvSpPr>
          <p:cNvPr id="2" name="Rectangle 1">
            <a:extLst>
              <a:ext uri="{FF2B5EF4-FFF2-40B4-BE49-F238E27FC236}">
                <a16:creationId xmlns:a16="http://schemas.microsoft.com/office/drawing/2014/main" id="{FCED67C5-639B-5BEB-03D4-F00878BAFB14}"/>
              </a:ext>
            </a:extLst>
          </p:cNvPr>
          <p:cNvSpPr/>
          <p:nvPr/>
        </p:nvSpPr>
        <p:spPr bwMode="auto">
          <a:xfrm>
            <a:off x="9071580" y="-4572"/>
            <a:ext cx="89000" cy="5152644"/>
          </a:xfrm>
          <a:prstGeom prst="rect">
            <a:avLst/>
          </a:prstGeom>
          <a:solidFill>
            <a:schemeClr val="accent3"/>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Tree>
    <p:custDataLst>
      <p:custData r:id="rId1"/>
      <p:custData r:id="rId2"/>
    </p:custDataLst>
    <p:extLst>
      <p:ext uri="{BB962C8B-B14F-4D97-AF65-F5344CB8AC3E}">
        <p14:creationId xmlns:p14="http://schemas.microsoft.com/office/powerpoint/2010/main" val="9667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D89E-01A6-4D80-532B-6E8595B1E516}"/>
              </a:ext>
            </a:extLst>
          </p:cNvPr>
          <p:cNvSpPr>
            <a:spLocks noGrp="1"/>
          </p:cNvSpPr>
          <p:nvPr>
            <p:ph type="title"/>
          </p:nvPr>
        </p:nvSpPr>
        <p:spPr/>
        <p:txBody>
          <a:bodyPr/>
          <a:lstStyle/>
          <a:p>
            <a:r>
              <a:rPr lang="en-US" dirty="0"/>
              <a:t>Audit Scope</a:t>
            </a:r>
          </a:p>
        </p:txBody>
      </p:sp>
      <p:sp>
        <p:nvSpPr>
          <p:cNvPr id="5" name="Rectangle 4">
            <a:extLst>
              <a:ext uri="{FF2B5EF4-FFF2-40B4-BE49-F238E27FC236}">
                <a16:creationId xmlns:a16="http://schemas.microsoft.com/office/drawing/2014/main" id="{DFA9014B-7F3F-78FC-A707-D784488F15EB}"/>
              </a:ext>
            </a:extLst>
          </p:cNvPr>
          <p:cNvSpPr/>
          <p:nvPr/>
        </p:nvSpPr>
        <p:spPr bwMode="auto">
          <a:xfrm>
            <a:off x="1457699" y="1718310"/>
            <a:ext cx="1397000" cy="170688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1"/>
                </a:solidFill>
                <a:effectLst/>
                <a:ea typeface="ヒラギノ角ゴ Pro W3" pitchFamily="1" charset="-128"/>
              </a:rPr>
              <a:t>Report on the organization’s financial statements</a:t>
            </a:r>
          </a:p>
        </p:txBody>
      </p:sp>
      <p:sp>
        <p:nvSpPr>
          <p:cNvPr id="6" name="Rectangle 5">
            <a:extLst>
              <a:ext uri="{FF2B5EF4-FFF2-40B4-BE49-F238E27FC236}">
                <a16:creationId xmlns:a16="http://schemas.microsoft.com/office/drawing/2014/main" id="{2BE8C217-0E0D-C594-AAF9-258633CD0564}"/>
              </a:ext>
            </a:extLst>
          </p:cNvPr>
          <p:cNvSpPr/>
          <p:nvPr/>
        </p:nvSpPr>
        <p:spPr bwMode="auto">
          <a:xfrm>
            <a:off x="3088379" y="1718310"/>
            <a:ext cx="1397000" cy="170688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E334E"/>
                </a:solidFill>
                <a:effectLst/>
                <a:uLnTx/>
                <a:uFillTx/>
                <a:latin typeface="Calibri"/>
                <a:ea typeface="ヒラギノ角ゴ Pro W3" pitchFamily="1" charset="-128"/>
                <a:cs typeface="+mn-cs"/>
              </a:rPr>
              <a:t>Internal control/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E334E"/>
                </a:solidFill>
                <a:effectLst/>
                <a:uLnTx/>
                <a:uFillTx/>
                <a:latin typeface="Calibri"/>
                <a:ea typeface="ヒラギノ角ゴ Pro W3" pitchFamily="1" charset="-128"/>
                <a:cs typeface="+mn-cs"/>
              </a:rPr>
              <a:t>management letter</a:t>
            </a:r>
            <a:endParaRPr kumimoji="0" lang="en-US" sz="1200" b="0" i="0" u="none" strike="noStrike" kern="1200" cap="none" spc="0" normalizeH="0" baseline="0" noProof="0" dirty="0">
              <a:ln>
                <a:noFill/>
              </a:ln>
              <a:solidFill>
                <a:srgbClr val="2E334E"/>
              </a:solidFill>
              <a:effectLst/>
              <a:uLnTx/>
              <a:uFillTx/>
              <a:latin typeface="Calibri"/>
              <a:ea typeface="ヒラギノ角ゴ Pro W3" pitchFamily="1" charset="-128"/>
              <a:cs typeface="+mn-cs"/>
            </a:endParaRPr>
          </a:p>
        </p:txBody>
      </p:sp>
      <p:sp>
        <p:nvSpPr>
          <p:cNvPr id="7" name="Rectangle 6">
            <a:extLst>
              <a:ext uri="{FF2B5EF4-FFF2-40B4-BE49-F238E27FC236}">
                <a16:creationId xmlns:a16="http://schemas.microsoft.com/office/drawing/2014/main" id="{DA966649-B492-A0DB-3C91-0C9281F6ED30}"/>
              </a:ext>
            </a:extLst>
          </p:cNvPr>
          <p:cNvSpPr/>
          <p:nvPr/>
        </p:nvSpPr>
        <p:spPr bwMode="auto">
          <a:xfrm>
            <a:off x="4719059" y="1718310"/>
            <a:ext cx="1397000" cy="170688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E334E"/>
                </a:solidFill>
                <a:effectLst/>
                <a:uLnTx/>
                <a:uFillTx/>
                <a:latin typeface="Calibri"/>
                <a:ea typeface="ヒラギノ角ゴ Pro W3" pitchFamily="1" charset="-128"/>
                <a:cs typeface="+mn-cs"/>
              </a:rPr>
              <a:t>Required governance communications letter</a:t>
            </a:r>
            <a:endParaRPr kumimoji="0" lang="en-US" sz="1200" b="0" i="0" u="none" strike="noStrike" kern="1200" cap="none" spc="0" normalizeH="0" baseline="0" noProof="0" dirty="0">
              <a:ln>
                <a:noFill/>
              </a:ln>
              <a:solidFill>
                <a:srgbClr val="2E334E"/>
              </a:solidFill>
              <a:effectLst/>
              <a:uLnTx/>
              <a:uFillTx/>
              <a:latin typeface="Calibri"/>
              <a:ea typeface="ヒラギノ角ゴ Pro W3" pitchFamily="1" charset="-128"/>
              <a:cs typeface="+mn-cs"/>
            </a:endParaRPr>
          </a:p>
        </p:txBody>
      </p:sp>
      <p:sp>
        <p:nvSpPr>
          <p:cNvPr id="8" name="Rectangle 7">
            <a:extLst>
              <a:ext uri="{FF2B5EF4-FFF2-40B4-BE49-F238E27FC236}">
                <a16:creationId xmlns:a16="http://schemas.microsoft.com/office/drawing/2014/main" id="{F29152C8-442F-6038-4001-C1BAA9E84F65}"/>
              </a:ext>
            </a:extLst>
          </p:cNvPr>
          <p:cNvSpPr/>
          <p:nvPr/>
        </p:nvSpPr>
        <p:spPr bwMode="auto">
          <a:xfrm>
            <a:off x="6349739" y="1718310"/>
            <a:ext cx="1397000" cy="170688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69963"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srgbClr val="2E334E"/>
                </a:solidFill>
                <a:effectLst/>
                <a:uLnTx/>
                <a:uFillTx/>
                <a:latin typeface="Calibri"/>
                <a:ea typeface="ヒラギノ角ゴ Pro W3" pitchFamily="1" charset="-128"/>
                <a:cs typeface="+mn-cs"/>
              </a:rPr>
              <a:t>Report on internal control over compliance with major program requirements (federal awards)</a:t>
            </a:r>
          </a:p>
        </p:txBody>
      </p:sp>
      <p:sp>
        <p:nvSpPr>
          <p:cNvPr id="10" name="Oval 9">
            <a:extLst>
              <a:ext uri="{FF2B5EF4-FFF2-40B4-BE49-F238E27FC236}">
                <a16:creationId xmlns:a16="http://schemas.microsoft.com/office/drawing/2014/main" id="{A20A585D-F4C8-06D9-FD9E-61BB66886D6D}"/>
              </a:ext>
            </a:extLst>
          </p:cNvPr>
          <p:cNvSpPr/>
          <p:nvPr/>
        </p:nvSpPr>
        <p:spPr bwMode="auto">
          <a:xfrm>
            <a:off x="1813299" y="1256030"/>
            <a:ext cx="685800" cy="6858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11" name="Oval 10">
            <a:extLst>
              <a:ext uri="{FF2B5EF4-FFF2-40B4-BE49-F238E27FC236}">
                <a16:creationId xmlns:a16="http://schemas.microsoft.com/office/drawing/2014/main" id="{49860FAA-41FE-954B-2F58-9BF83F0CE188}"/>
              </a:ext>
            </a:extLst>
          </p:cNvPr>
          <p:cNvSpPr/>
          <p:nvPr/>
        </p:nvSpPr>
        <p:spPr bwMode="auto">
          <a:xfrm>
            <a:off x="3443979" y="1256030"/>
            <a:ext cx="685800" cy="6858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12" name="Oval 11">
            <a:extLst>
              <a:ext uri="{FF2B5EF4-FFF2-40B4-BE49-F238E27FC236}">
                <a16:creationId xmlns:a16="http://schemas.microsoft.com/office/drawing/2014/main" id="{E47A174C-85A1-47AE-A640-7A7C2E7D4A13}"/>
              </a:ext>
            </a:extLst>
          </p:cNvPr>
          <p:cNvSpPr/>
          <p:nvPr/>
        </p:nvSpPr>
        <p:spPr bwMode="auto">
          <a:xfrm>
            <a:off x="5074659" y="1256030"/>
            <a:ext cx="685800" cy="6858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13" name="Oval 12">
            <a:extLst>
              <a:ext uri="{FF2B5EF4-FFF2-40B4-BE49-F238E27FC236}">
                <a16:creationId xmlns:a16="http://schemas.microsoft.com/office/drawing/2014/main" id="{5E1E69D7-39C3-D43E-DCBA-FCA974C9901D}"/>
              </a:ext>
            </a:extLst>
          </p:cNvPr>
          <p:cNvSpPr/>
          <p:nvPr/>
        </p:nvSpPr>
        <p:spPr bwMode="auto">
          <a:xfrm>
            <a:off x="6705339" y="1256030"/>
            <a:ext cx="685800" cy="6858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pic>
        <p:nvPicPr>
          <p:cNvPr id="15" name="Picture 21">
            <a:extLst>
              <a:ext uri="{FF2B5EF4-FFF2-40B4-BE49-F238E27FC236}">
                <a16:creationId xmlns:a16="http://schemas.microsoft.com/office/drawing/2014/main" id="{C3D178F8-3CD0-A3D9-D8D9-B0A669572F7A}"/>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val="0"/>
              </a:ext>
            </a:extLst>
          </a:blip>
          <a:srcRect l="-11423" t="-11961" r="-7913" b="-15198"/>
          <a:stretch/>
        </p:blipFill>
        <p:spPr>
          <a:xfrm>
            <a:off x="1889500" y="1404479"/>
            <a:ext cx="518160" cy="399062"/>
          </a:xfrm>
          <a:prstGeom prst="rect">
            <a:avLst/>
          </a:prstGeom>
        </p:spPr>
      </p:pic>
      <p:pic>
        <p:nvPicPr>
          <p:cNvPr id="16" name="Picture 15">
            <a:extLst>
              <a:ext uri="{FF2B5EF4-FFF2-40B4-BE49-F238E27FC236}">
                <a16:creationId xmlns:a16="http://schemas.microsoft.com/office/drawing/2014/main" id="{9F6A1290-0AF3-73E7-746F-8AE7BD06732B}"/>
              </a:ext>
            </a:extLst>
          </p:cNvPr>
          <p:cNvPicPr>
            <a:picLocks noChangeAspect="1"/>
          </p:cNvPicPr>
          <p:nvPr>
            <p:custDataLst>
              <p:tags r:id="rId4"/>
            </p:custDataLst>
          </p:nvPr>
        </p:nvPicPr>
        <p:blipFill rotWithShape="1">
          <a:blip r:embed="rId10">
            <a:extLst>
              <a:ext uri="{28A0092B-C50C-407E-A947-70E740481C1C}">
                <a14:useLocalDpi xmlns:a14="http://schemas.microsoft.com/office/drawing/2010/main" val="0"/>
              </a:ext>
            </a:extLst>
          </a:blip>
          <a:srcRect l="1" t="1" r="-9124" b="-3523"/>
          <a:stretch/>
        </p:blipFill>
        <p:spPr>
          <a:xfrm>
            <a:off x="3634976" y="1404479"/>
            <a:ext cx="303805" cy="399062"/>
          </a:xfrm>
          <a:prstGeom prst="rect">
            <a:avLst/>
          </a:prstGeom>
        </p:spPr>
      </p:pic>
      <p:pic>
        <p:nvPicPr>
          <p:cNvPr id="17" name="Picture 23">
            <a:extLst>
              <a:ext uri="{FF2B5EF4-FFF2-40B4-BE49-F238E27FC236}">
                <a16:creationId xmlns:a16="http://schemas.microsoft.com/office/drawing/2014/main" id="{28D84F23-56FA-DE11-0E64-F7BB2C13838E}"/>
              </a:ext>
            </a:extLst>
          </p:cNvPr>
          <p:cNvPicPr>
            <a:picLocks noChangeAspect="1"/>
          </p:cNvPicPr>
          <p:nvPr>
            <p:custDataLst>
              <p:tags r:id="rId5"/>
            </p:custDataLst>
          </p:nvPr>
        </p:nvPicPr>
        <p:blipFill rotWithShape="1">
          <a:blip r:embed="rId11">
            <a:extLst>
              <a:ext uri="{28A0092B-C50C-407E-A947-70E740481C1C}">
                <a14:useLocalDpi xmlns:a14="http://schemas.microsoft.com/office/drawing/2010/main" val="0"/>
              </a:ext>
            </a:extLst>
          </a:blip>
          <a:srcRect l="-36228" t="-11738" r="-24621" b="-25745"/>
          <a:stretch/>
        </p:blipFill>
        <p:spPr>
          <a:xfrm>
            <a:off x="5155939" y="1357631"/>
            <a:ext cx="492760" cy="548640"/>
          </a:xfrm>
          <a:prstGeom prst="rect">
            <a:avLst/>
          </a:prstGeom>
        </p:spPr>
      </p:pic>
      <p:pic>
        <p:nvPicPr>
          <p:cNvPr id="18" name="Picture 24">
            <a:extLst>
              <a:ext uri="{FF2B5EF4-FFF2-40B4-BE49-F238E27FC236}">
                <a16:creationId xmlns:a16="http://schemas.microsoft.com/office/drawing/2014/main" id="{8AC02621-CEF7-6745-A092-76CDC187B478}"/>
              </a:ext>
            </a:extLst>
          </p:cNvPr>
          <p:cNvPicPr>
            <a:picLocks noChangeAspect="1"/>
          </p:cNvPicPr>
          <p:nvPr>
            <p:custDataLst>
              <p:tags r:id="rId6"/>
            </p:custDataLst>
          </p:nvPr>
        </p:nvPicPr>
        <p:blipFill rotWithShape="1">
          <a:blip r:embed="rId12">
            <a:extLst>
              <a:ext uri="{28A0092B-C50C-407E-A947-70E740481C1C}">
                <a14:useLocalDpi xmlns:a14="http://schemas.microsoft.com/office/drawing/2010/main" val="0"/>
              </a:ext>
            </a:extLst>
          </a:blip>
          <a:srcRect l="-12401" r="-18641"/>
          <a:stretch/>
        </p:blipFill>
        <p:spPr>
          <a:xfrm>
            <a:off x="6791699" y="1404479"/>
            <a:ext cx="533400" cy="399062"/>
          </a:xfrm>
          <a:prstGeom prst="rect">
            <a:avLst/>
          </a:prstGeom>
        </p:spPr>
      </p:pic>
    </p:spTree>
    <p:custDataLst>
      <p:custData r:id="rId1"/>
      <p:custData r:id="rId2"/>
    </p:custDataLst>
    <p:extLst>
      <p:ext uri="{BB962C8B-B14F-4D97-AF65-F5344CB8AC3E}">
        <p14:creationId xmlns:p14="http://schemas.microsoft.com/office/powerpoint/2010/main" val="22181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EEFF57-3892-F8BE-7E42-079EC1F34668}"/>
              </a:ext>
            </a:extLst>
          </p:cNvPr>
          <p:cNvSpPr/>
          <p:nvPr/>
        </p:nvSpPr>
        <p:spPr bwMode="auto">
          <a:xfrm>
            <a:off x="6038458" y="0"/>
            <a:ext cx="3105542" cy="5143500"/>
          </a:xfrm>
          <a:prstGeom prst="rect">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17" name="TextBox 16">
            <a:extLst>
              <a:ext uri="{FF2B5EF4-FFF2-40B4-BE49-F238E27FC236}">
                <a16:creationId xmlns:a16="http://schemas.microsoft.com/office/drawing/2014/main" id="{4B5EAAD7-A710-0C6A-7BAD-65EC50A34840}"/>
              </a:ext>
            </a:extLst>
          </p:cNvPr>
          <p:cNvSpPr txBox="1"/>
          <p:nvPr/>
        </p:nvSpPr>
        <p:spPr>
          <a:xfrm>
            <a:off x="6431258" y="2011153"/>
            <a:ext cx="2628138" cy="2754600"/>
          </a:xfrm>
          <a:prstGeom prst="rect">
            <a:avLst/>
          </a:prstGeom>
          <a:noFill/>
        </p:spPr>
        <p:txBody>
          <a:bodyPr wrap="square" rtlCol="0">
            <a:spAutoFit/>
          </a:bodyPr>
          <a:lstStyle/>
          <a:p>
            <a:pPr>
              <a:spcBef>
                <a:spcPts val="2400"/>
              </a:spcBef>
              <a:spcAft>
                <a:spcPts val="600"/>
              </a:spcAft>
            </a:pPr>
            <a:r>
              <a:rPr lang="en-US" sz="1600" b="1" dirty="0">
                <a:solidFill>
                  <a:schemeClr val="accent1"/>
                </a:solidFill>
                <a:latin typeface="Calibri" panose="020F0502020204030204" pitchFamily="34" charset="0"/>
                <a:cs typeface="Calibri" panose="020F0502020204030204" pitchFamily="34" charset="0"/>
              </a:rPr>
              <a:t>Financial statement</a:t>
            </a:r>
          </a:p>
          <a:p>
            <a:pPr>
              <a:spcAft>
                <a:spcPts val="1200"/>
              </a:spcAft>
            </a:pPr>
            <a:r>
              <a:rPr lang="en-US" sz="1200" kern="1200" dirty="0">
                <a:solidFill>
                  <a:schemeClr val="accent1"/>
                </a:solidFill>
                <a:latin typeface="Calibri" panose="020F0502020204030204" pitchFamily="34" charset="0"/>
                <a:cs typeface="Calibri" panose="020F0502020204030204" pitchFamily="34" charset="0"/>
              </a:rPr>
              <a:t>No material weaknesses noted</a:t>
            </a:r>
            <a:r>
              <a:rPr lang="en-US" sz="1200" dirty="0">
                <a:solidFill>
                  <a:schemeClr val="accent1"/>
                </a:solidFill>
                <a:latin typeface="Calibri" panose="020F0502020204030204" pitchFamily="34" charset="0"/>
                <a:cs typeface="Calibri" panose="020F0502020204030204" pitchFamily="34" charset="0"/>
              </a:rPr>
              <a:t>.</a:t>
            </a:r>
          </a:p>
          <a:p>
            <a:r>
              <a:rPr lang="en-US" sz="1200" dirty="0">
                <a:solidFill>
                  <a:schemeClr val="accent1"/>
                </a:solidFill>
                <a:latin typeface="Calibri" panose="020F0502020204030204" pitchFamily="34" charset="0"/>
                <a:cs typeface="Calibri" panose="020F0502020204030204" pitchFamily="34" charset="0"/>
              </a:rPr>
              <a:t>Significant deficiency</a:t>
            </a:r>
          </a:p>
          <a:p>
            <a:pPr marL="171450" indent="-171450">
              <a:spcAft>
                <a:spcPts val="120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2025-001 Internal Controls over Financial Reporting</a:t>
            </a:r>
          </a:p>
          <a:p>
            <a:pPr marL="171450" indent="-171450">
              <a:spcAft>
                <a:spcPts val="120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2025-002 Reporting of Grant Carry-Over Revenue and Expenditures </a:t>
            </a:r>
          </a:p>
          <a:p>
            <a:pPr>
              <a:spcAft>
                <a:spcPts val="1200"/>
              </a:spcAft>
            </a:pPr>
            <a:r>
              <a:rPr lang="en-US" sz="1600" b="1" dirty="0">
                <a:solidFill>
                  <a:schemeClr val="accent1"/>
                </a:solidFill>
                <a:latin typeface="Calibri" panose="020F0502020204030204" pitchFamily="34" charset="0"/>
                <a:cs typeface="Calibri" panose="020F0502020204030204" pitchFamily="34" charset="0"/>
              </a:rPr>
              <a:t>Federal awards</a:t>
            </a:r>
          </a:p>
          <a:p>
            <a:pPr>
              <a:spcAft>
                <a:spcPts val="1200"/>
              </a:spcAft>
            </a:pPr>
            <a:r>
              <a:rPr lang="en-US" sz="1200" kern="1200" dirty="0">
                <a:solidFill>
                  <a:schemeClr val="accent1"/>
                </a:solidFill>
                <a:latin typeface="Calibri" panose="020F0502020204030204" pitchFamily="34" charset="0"/>
                <a:cs typeface="Calibri" panose="020F0502020204030204" pitchFamily="34" charset="0"/>
              </a:rPr>
              <a:t>No material weaknesses or significant deficiencies noted</a:t>
            </a:r>
            <a:r>
              <a:rPr lang="en-US" sz="1200" dirty="0">
                <a:solidFill>
                  <a:schemeClr val="accent1"/>
                </a:solidFill>
                <a:latin typeface="Calibri" panose="020F0502020204030204" pitchFamily="34" charset="0"/>
                <a:cs typeface="Calibri" panose="020F0502020204030204" pitchFamily="34" charset="0"/>
              </a:rPr>
              <a:t>.</a:t>
            </a:r>
          </a:p>
        </p:txBody>
      </p:sp>
      <p:pic>
        <p:nvPicPr>
          <p:cNvPr id="18" name="Rectangle 4">
            <a:extLst>
              <a:ext uri="{FF2B5EF4-FFF2-40B4-BE49-F238E27FC236}">
                <a16:creationId xmlns:a16="http://schemas.microsoft.com/office/drawing/2014/main" id="{4F23EAE0-2286-7223-51B1-29DBC4AAA0D5}"/>
              </a:ext>
            </a:extLst>
          </p:cNvPr>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l="31743" r="29083"/>
          <a:stretch/>
        </p:blipFill>
        <p:spPr>
          <a:xfrm>
            <a:off x="3017520" y="0"/>
            <a:ext cx="3020938" cy="5143500"/>
          </a:xfrm>
          <a:prstGeom prst="rect">
            <a:avLst/>
          </a:prstGeom>
        </p:spPr>
      </p:pic>
      <p:sp>
        <p:nvSpPr>
          <p:cNvPr id="10" name="TextBox 9">
            <a:extLst>
              <a:ext uri="{FF2B5EF4-FFF2-40B4-BE49-F238E27FC236}">
                <a16:creationId xmlns:a16="http://schemas.microsoft.com/office/drawing/2014/main" id="{9C4738AB-831A-BCAA-BE48-7A5A93E0A770}"/>
              </a:ext>
            </a:extLst>
          </p:cNvPr>
          <p:cNvSpPr txBox="1"/>
          <p:nvPr/>
        </p:nvSpPr>
        <p:spPr>
          <a:xfrm>
            <a:off x="433881" y="2174918"/>
            <a:ext cx="2038587" cy="1969770"/>
          </a:xfrm>
          <a:prstGeom prst="rect">
            <a:avLst/>
          </a:prstGeom>
          <a:noFill/>
        </p:spPr>
        <p:txBody>
          <a:bodyPr wrap="square" rtlCol="0">
            <a:spAutoFit/>
          </a:bodyPr>
          <a:lstStyle/>
          <a:p>
            <a:pPr algn="r">
              <a:spcAft>
                <a:spcPts val="600"/>
              </a:spcAft>
            </a:pPr>
            <a:r>
              <a:rPr lang="en-US" sz="1600" b="1" kern="1200" dirty="0">
                <a:solidFill>
                  <a:schemeClr val="accent2"/>
                </a:solidFill>
                <a:latin typeface="Calibri" panose="020F0502020204030204" pitchFamily="34" charset="0"/>
                <a:cs typeface="Calibri" panose="020F0502020204030204" pitchFamily="34" charset="0"/>
              </a:rPr>
              <a:t>Financial statement</a:t>
            </a:r>
          </a:p>
          <a:p>
            <a:pPr algn="r">
              <a:spcAft>
                <a:spcPts val="1200"/>
              </a:spcAft>
            </a:pPr>
            <a:r>
              <a:rPr lang="en-US" sz="1200" kern="1200" dirty="0">
                <a:solidFill>
                  <a:schemeClr val="bg1"/>
                </a:solidFill>
                <a:latin typeface="Calibri" panose="020F0502020204030204" pitchFamily="34" charset="0"/>
                <a:cs typeface="Calibri" panose="020F0502020204030204" pitchFamily="34" charset="0"/>
              </a:rPr>
              <a:t>Financial statement audit opinion is </a:t>
            </a:r>
            <a:r>
              <a:rPr lang="en-US" sz="1200" b="1" kern="1200" dirty="0">
                <a:solidFill>
                  <a:schemeClr val="bg1"/>
                </a:solidFill>
                <a:latin typeface="Calibri" panose="020F0502020204030204" pitchFamily="34" charset="0"/>
                <a:cs typeface="Calibri" panose="020F0502020204030204" pitchFamily="34" charset="0"/>
              </a:rPr>
              <a:t>unmodified</a:t>
            </a:r>
            <a:r>
              <a:rPr lang="en-US" sz="1200" kern="1200" dirty="0">
                <a:solidFill>
                  <a:schemeClr val="bg1"/>
                </a:solidFill>
                <a:latin typeface="Calibri" panose="020F0502020204030204" pitchFamily="34" charset="0"/>
                <a:cs typeface="Calibri" panose="020F0502020204030204" pitchFamily="34" charset="0"/>
              </a:rPr>
              <a:t>.</a:t>
            </a:r>
          </a:p>
          <a:p>
            <a:pPr algn="r">
              <a:spcAft>
                <a:spcPts val="1200"/>
              </a:spcAft>
            </a:pPr>
            <a:endParaRPr lang="en-US" sz="1200" kern="1200" dirty="0">
              <a:solidFill>
                <a:schemeClr val="bg1"/>
              </a:solidFill>
              <a:latin typeface="Calibri" panose="020F0502020204030204" pitchFamily="34" charset="0"/>
              <a:cs typeface="Calibri" panose="020F0502020204030204" pitchFamily="34" charset="0"/>
            </a:endParaRPr>
          </a:p>
          <a:p>
            <a:pPr algn="r">
              <a:spcAft>
                <a:spcPts val="600"/>
              </a:spcAft>
            </a:pPr>
            <a:r>
              <a:rPr lang="en-US" sz="1600" b="1" kern="1200" dirty="0">
                <a:solidFill>
                  <a:schemeClr val="accent2"/>
                </a:solidFill>
                <a:latin typeface="Calibri" panose="020F0502020204030204" pitchFamily="34" charset="0"/>
                <a:cs typeface="Calibri" panose="020F0502020204030204" pitchFamily="34" charset="0"/>
              </a:rPr>
              <a:t>Federal awards</a:t>
            </a:r>
          </a:p>
          <a:p>
            <a:pPr algn="r">
              <a:spcAft>
                <a:spcPts val="1200"/>
              </a:spcAft>
            </a:pPr>
            <a:r>
              <a:rPr lang="en-US" sz="1200" kern="1200" dirty="0">
                <a:solidFill>
                  <a:schemeClr val="bg1"/>
                </a:solidFill>
                <a:latin typeface="Calibri" panose="020F0502020204030204" pitchFamily="34" charset="0"/>
                <a:cs typeface="Calibri" panose="020F0502020204030204" pitchFamily="34" charset="0"/>
              </a:rPr>
              <a:t>Federal awards audit </a:t>
            </a:r>
            <a:br>
              <a:rPr lang="en-US" sz="1200" kern="1200" dirty="0">
                <a:solidFill>
                  <a:schemeClr val="bg1"/>
                </a:solidFill>
                <a:latin typeface="Calibri" panose="020F0502020204030204" pitchFamily="34" charset="0"/>
                <a:cs typeface="Calibri" panose="020F0502020204030204" pitchFamily="34" charset="0"/>
              </a:rPr>
            </a:br>
            <a:r>
              <a:rPr lang="en-US" sz="1200" kern="1200" dirty="0">
                <a:solidFill>
                  <a:schemeClr val="bg1"/>
                </a:solidFill>
                <a:latin typeface="Calibri" panose="020F0502020204030204" pitchFamily="34" charset="0"/>
                <a:cs typeface="Calibri" panose="020F0502020204030204" pitchFamily="34" charset="0"/>
              </a:rPr>
              <a:t>opinion is </a:t>
            </a:r>
            <a:r>
              <a:rPr lang="en-US" sz="1200" b="1" kern="1200" dirty="0">
                <a:solidFill>
                  <a:schemeClr val="bg1"/>
                </a:solidFill>
                <a:latin typeface="Calibri" panose="020F0502020204030204" pitchFamily="34" charset="0"/>
                <a:cs typeface="Calibri" panose="020F0502020204030204" pitchFamily="34" charset="0"/>
              </a:rPr>
              <a:t>unmodified</a:t>
            </a:r>
            <a:r>
              <a:rPr lang="en-US" sz="1200" kern="1200" dirty="0">
                <a:solidFill>
                  <a:schemeClr val="bg1"/>
                </a:solidFill>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DD962726-7ECC-9ECF-5A60-E8CB690DFF0C}"/>
              </a:ext>
            </a:extLst>
          </p:cNvPr>
          <p:cNvSpPr txBox="1"/>
          <p:nvPr/>
        </p:nvSpPr>
        <p:spPr>
          <a:xfrm rot="16200000" flipH="1" flipV="1">
            <a:off x="1014897" y="524025"/>
            <a:ext cx="442674" cy="2472468"/>
          </a:xfrm>
          <a:prstGeom prst="round2SameRect">
            <a:avLst/>
          </a:prstGeom>
          <a:solidFill>
            <a:schemeClr val="accent3"/>
          </a:solidFill>
        </p:spPr>
        <p:txBody>
          <a:bodyPr vert="vert270" wrap="square" lIns="91440" tIns="137160" rIns="91440" rtlCol="0">
            <a:spAutoFit/>
          </a:bodyPr>
          <a:lstStyle/>
          <a:p>
            <a:pPr algn="r"/>
            <a:r>
              <a:rPr lang="en-US" sz="1400" dirty="0"/>
              <a:t>AUDIT OPINIONS </a:t>
            </a:r>
          </a:p>
        </p:txBody>
      </p:sp>
      <p:sp>
        <p:nvSpPr>
          <p:cNvPr id="4" name="TextBox 3">
            <a:extLst>
              <a:ext uri="{FF2B5EF4-FFF2-40B4-BE49-F238E27FC236}">
                <a16:creationId xmlns:a16="http://schemas.microsoft.com/office/drawing/2014/main" id="{DBE72AF2-16DB-FD2C-6858-FB9D2096DE12}"/>
              </a:ext>
            </a:extLst>
          </p:cNvPr>
          <p:cNvSpPr txBox="1"/>
          <p:nvPr/>
        </p:nvSpPr>
        <p:spPr>
          <a:xfrm rot="16200000">
            <a:off x="7662159" y="499754"/>
            <a:ext cx="442674" cy="2521008"/>
          </a:xfrm>
          <a:prstGeom prst="round2SameRect">
            <a:avLst/>
          </a:prstGeom>
          <a:solidFill>
            <a:schemeClr val="accent3"/>
          </a:solidFill>
        </p:spPr>
        <p:txBody>
          <a:bodyPr vert="vert" wrap="square" lIns="91440" tIns="137160" rIns="91440" rtlCol="0">
            <a:spAutoFit/>
          </a:bodyPr>
          <a:lstStyle/>
          <a:p>
            <a:r>
              <a:rPr lang="en-US" sz="1400" dirty="0"/>
              <a:t>AUDIT RESULTS</a:t>
            </a:r>
          </a:p>
        </p:txBody>
      </p:sp>
      <p:pic>
        <p:nvPicPr>
          <p:cNvPr id="11" name="Rounded Rectangle 5">
            <a:extLst>
              <a:ext uri="{FF2B5EF4-FFF2-40B4-BE49-F238E27FC236}">
                <a16:creationId xmlns:a16="http://schemas.microsoft.com/office/drawing/2014/main" id="{CF610885-714D-B1C5-C39C-69085534B181}"/>
              </a:ext>
            </a:extLst>
          </p:cNvPr>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Lst>
          </a:blip>
          <a:srcRect l="-27507" t="-21187" r="-27507" b="-15648"/>
          <a:stretch/>
        </p:blipFill>
        <p:spPr>
          <a:xfrm>
            <a:off x="7170180" y="471054"/>
            <a:ext cx="1012378" cy="832503"/>
          </a:xfrm>
          <a:prstGeom prst="rect">
            <a:avLst/>
          </a:prstGeom>
        </p:spPr>
      </p:pic>
      <p:pic>
        <p:nvPicPr>
          <p:cNvPr id="15" name="Rounded Rectangle 5">
            <a:extLst>
              <a:ext uri="{FF2B5EF4-FFF2-40B4-BE49-F238E27FC236}">
                <a16:creationId xmlns:a16="http://schemas.microsoft.com/office/drawing/2014/main" id="{70E39359-889D-9F33-AC5D-B20E1BBE5C47}"/>
              </a:ext>
            </a:extLst>
          </p:cNvPr>
          <p:cNvPicPr>
            <a:picLocks noChangeAspect="1"/>
          </p:cNvPicPr>
          <p:nvPr>
            <p:custDataLst>
              <p:tags r:id="rId5"/>
            </p:custDataLst>
          </p:nvPr>
        </p:nvPicPr>
        <p:blipFill rotWithShape="1">
          <a:blip r:embed="rId10">
            <a:extLst>
              <a:ext uri="{28A0092B-C50C-407E-A947-70E740481C1C}">
                <a14:useLocalDpi xmlns:a14="http://schemas.microsoft.com/office/drawing/2010/main" val="0"/>
              </a:ext>
            </a:extLst>
          </a:blip>
          <a:srcRect l="-36892" t="-20501" r="-42345" b="-20994"/>
          <a:stretch/>
        </p:blipFill>
        <p:spPr>
          <a:xfrm>
            <a:off x="1106000" y="471053"/>
            <a:ext cx="1012378" cy="832503"/>
          </a:xfrm>
          <a:prstGeom prst="rect">
            <a:avLst/>
          </a:prstGeom>
        </p:spPr>
      </p:pic>
      <p:pic>
        <p:nvPicPr>
          <p:cNvPr id="2" name="Picture 1" descr="Icon&#10;&#10;Description automatically generated">
            <a:extLst>
              <a:ext uri="{FF2B5EF4-FFF2-40B4-BE49-F238E27FC236}">
                <a16:creationId xmlns:a16="http://schemas.microsoft.com/office/drawing/2014/main" id="{1BE9DC10-0FFF-87D9-B51B-C9792E0B2618}"/>
              </a:ext>
            </a:extLst>
          </p:cNvPr>
          <p:cNvPicPr>
            <a:picLocks noChangeAspect="1"/>
          </p:cNvPicPr>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
        <p:nvSpPr>
          <p:cNvPr id="5" name="Slide Number Placeholder 22">
            <a:extLst>
              <a:ext uri="{FF2B5EF4-FFF2-40B4-BE49-F238E27FC236}">
                <a16:creationId xmlns:a16="http://schemas.microsoft.com/office/drawing/2014/main" id="{CBD85F67-8C3B-B5DB-B4C1-C385174228C0}"/>
              </a:ext>
            </a:extLst>
          </p:cNvPr>
          <p:cNvSpPr>
            <a:spLocks noGrp="1"/>
          </p:cNvSpPr>
          <p:nvPr>
            <p:ph type="sldNum" sz="quarter" idx="4"/>
          </p:nvPr>
        </p:nvSpPr>
        <p:spPr>
          <a:xfrm>
            <a:off x="8572280" y="4670591"/>
            <a:ext cx="395782" cy="342900"/>
          </a:xfrm>
        </p:spPr>
        <p:txBody>
          <a:bodyPr/>
          <a:lstStyle/>
          <a:p>
            <a:fld id="{6DAB3F6F-6A30-410C-8DAB-3E7769D71CBC}" type="slidenum">
              <a:rPr lang="en-US" smtClean="0"/>
              <a:pPr/>
              <a:t>4</a:t>
            </a:fld>
            <a:endParaRPr lang="en-US" dirty="0"/>
          </a:p>
        </p:txBody>
      </p:sp>
    </p:spTree>
    <p:custDataLst>
      <p:custData r:id="rId1"/>
      <p:custData r:id="rId2"/>
    </p:custDataLst>
    <p:extLst>
      <p:ext uri="{BB962C8B-B14F-4D97-AF65-F5344CB8AC3E}">
        <p14:creationId xmlns:p14="http://schemas.microsoft.com/office/powerpoint/2010/main" val="337885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4A414EB-97CC-1B96-0007-3BA68F8C26EE}"/>
              </a:ext>
            </a:extLst>
          </p:cNvPr>
          <p:cNvSpPr/>
          <p:nvPr/>
        </p:nvSpPr>
        <p:spPr bwMode="auto">
          <a:xfrm>
            <a:off x="4866838" y="1569010"/>
            <a:ext cx="3581247" cy="78808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accent1"/>
                </a:solidFill>
                <a:effectLst/>
                <a:latin typeface="+mj-lt"/>
                <a:ea typeface="ヒラギノ角ゴ Pro W3" pitchFamily="1" charset="-128"/>
              </a:rPr>
              <a:t>Cash reconciliation </a:t>
            </a:r>
          </a:p>
        </p:txBody>
      </p:sp>
      <p:sp>
        <p:nvSpPr>
          <p:cNvPr id="4" name="Rectangle: Rounded Corners 3">
            <a:extLst>
              <a:ext uri="{FF2B5EF4-FFF2-40B4-BE49-F238E27FC236}">
                <a16:creationId xmlns:a16="http://schemas.microsoft.com/office/drawing/2014/main" id="{AFDB36EA-B832-90B8-88FC-7D7B29A51DBA}"/>
              </a:ext>
            </a:extLst>
          </p:cNvPr>
          <p:cNvSpPr/>
          <p:nvPr/>
        </p:nvSpPr>
        <p:spPr bwMode="auto">
          <a:xfrm>
            <a:off x="4862944" y="2598396"/>
            <a:ext cx="3581246" cy="78808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solidFill>
                  <a:schemeClr val="accent1"/>
                </a:solidFill>
                <a:latin typeface="+mj-lt"/>
                <a:ea typeface="ヒラギノ角ゴ Pro W3" pitchFamily="1" charset="-128"/>
              </a:rPr>
              <a:t>Journal Entry Review</a:t>
            </a:r>
            <a:endParaRPr kumimoji="0" lang="en-US" b="0" i="0" u="none" strike="noStrike" cap="none" normalizeH="0" baseline="0" dirty="0">
              <a:ln>
                <a:noFill/>
              </a:ln>
              <a:solidFill>
                <a:schemeClr val="accent1"/>
              </a:solidFill>
              <a:effectLst/>
              <a:latin typeface="+mj-lt"/>
              <a:ea typeface="ヒラギノ角ゴ Pro W3" pitchFamily="1" charset="-128"/>
            </a:endParaRPr>
          </a:p>
        </p:txBody>
      </p:sp>
      <p:grpSp>
        <p:nvGrpSpPr>
          <p:cNvPr id="41" name="Group 40">
            <a:extLst>
              <a:ext uri="{FF2B5EF4-FFF2-40B4-BE49-F238E27FC236}">
                <a16:creationId xmlns:a16="http://schemas.microsoft.com/office/drawing/2014/main" id="{F8CECDA7-35AD-E297-75A2-1A5135FFCA49}"/>
              </a:ext>
            </a:extLst>
          </p:cNvPr>
          <p:cNvGrpSpPr/>
          <p:nvPr/>
        </p:nvGrpSpPr>
        <p:grpSpPr>
          <a:xfrm>
            <a:off x="4186998" y="870963"/>
            <a:ext cx="230446" cy="2820391"/>
            <a:chOff x="3507403" y="813100"/>
            <a:chExt cx="230446" cy="2820391"/>
          </a:xfrm>
        </p:grpSpPr>
        <p:cxnSp>
          <p:nvCxnSpPr>
            <p:cNvPr id="40" name="Straight Connector 39">
              <a:extLst>
                <a:ext uri="{FF2B5EF4-FFF2-40B4-BE49-F238E27FC236}">
                  <a16:creationId xmlns:a16="http://schemas.microsoft.com/office/drawing/2014/main" id="{C23F75B2-E30B-77E3-B21D-F8EBFFAF475D}"/>
                </a:ext>
              </a:extLst>
            </p:cNvPr>
            <p:cNvCxnSpPr>
              <a:cxnSpLocks/>
              <a:stCxn id="23" idx="0"/>
            </p:cNvCxnSpPr>
            <p:nvPr/>
          </p:nvCxnSpPr>
          <p:spPr bwMode="auto">
            <a:xfrm flipH="1">
              <a:off x="3622626" y="852383"/>
              <a:ext cx="1" cy="2665885"/>
            </a:xfrm>
            <a:prstGeom prst="line">
              <a:avLst/>
            </a:prstGeom>
            <a:ln w="12700">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nvGrpSpPr>
            <p:cNvPr id="32" name="Group 31">
              <a:extLst>
                <a:ext uri="{FF2B5EF4-FFF2-40B4-BE49-F238E27FC236}">
                  <a16:creationId xmlns:a16="http://schemas.microsoft.com/office/drawing/2014/main" id="{8EC578D2-A9BB-8CEB-2CEE-1429352BD7C2}"/>
                </a:ext>
              </a:extLst>
            </p:cNvPr>
            <p:cNvGrpSpPr/>
            <p:nvPr/>
          </p:nvGrpSpPr>
          <p:grpSpPr>
            <a:xfrm>
              <a:off x="3507403" y="813100"/>
              <a:ext cx="230446" cy="230446"/>
              <a:chOff x="3490980" y="813100"/>
              <a:chExt cx="230446" cy="230446"/>
            </a:xfrm>
          </p:grpSpPr>
          <p:sp>
            <p:nvSpPr>
              <p:cNvPr id="24" name="Oval 23">
                <a:extLst>
                  <a:ext uri="{FF2B5EF4-FFF2-40B4-BE49-F238E27FC236}">
                    <a16:creationId xmlns:a16="http://schemas.microsoft.com/office/drawing/2014/main" id="{A93B6796-13D8-0E28-4589-F4D9F62EC944}"/>
                  </a:ext>
                </a:extLst>
              </p:cNvPr>
              <p:cNvSpPr/>
              <p:nvPr/>
            </p:nvSpPr>
            <p:spPr bwMode="auto">
              <a:xfrm>
                <a:off x="3490980" y="813100"/>
                <a:ext cx="230446" cy="230446"/>
              </a:xfrm>
              <a:prstGeom prst="ellipse">
                <a:avLst/>
              </a:prstGeom>
              <a:solidFill>
                <a:schemeClr val="accent1"/>
              </a:solidFill>
              <a:ln w="12700">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23" name="Oval 22">
                <a:extLst>
                  <a:ext uri="{FF2B5EF4-FFF2-40B4-BE49-F238E27FC236}">
                    <a16:creationId xmlns:a16="http://schemas.microsoft.com/office/drawing/2014/main" id="{DBE465E8-94BD-0333-E82E-F9381B0BE1CD}"/>
                  </a:ext>
                </a:extLst>
              </p:cNvPr>
              <p:cNvSpPr/>
              <p:nvPr/>
            </p:nvSpPr>
            <p:spPr bwMode="auto">
              <a:xfrm>
                <a:off x="3530263" y="852383"/>
                <a:ext cx="151881" cy="151881"/>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grpSp>
        <p:grpSp>
          <p:nvGrpSpPr>
            <p:cNvPr id="33" name="Group 32">
              <a:extLst>
                <a:ext uri="{FF2B5EF4-FFF2-40B4-BE49-F238E27FC236}">
                  <a16:creationId xmlns:a16="http://schemas.microsoft.com/office/drawing/2014/main" id="{8C0EC293-A8E4-F660-FC7C-C38ACD1472C4}"/>
                </a:ext>
              </a:extLst>
            </p:cNvPr>
            <p:cNvGrpSpPr/>
            <p:nvPr/>
          </p:nvGrpSpPr>
          <p:grpSpPr>
            <a:xfrm>
              <a:off x="3507403" y="2108072"/>
              <a:ext cx="230446" cy="230446"/>
              <a:chOff x="3490980" y="813100"/>
              <a:chExt cx="230446" cy="230446"/>
            </a:xfrm>
          </p:grpSpPr>
          <p:sp>
            <p:nvSpPr>
              <p:cNvPr id="34" name="Oval 33">
                <a:extLst>
                  <a:ext uri="{FF2B5EF4-FFF2-40B4-BE49-F238E27FC236}">
                    <a16:creationId xmlns:a16="http://schemas.microsoft.com/office/drawing/2014/main" id="{7CE7A436-16A3-EC7F-6765-343771763048}"/>
                  </a:ext>
                </a:extLst>
              </p:cNvPr>
              <p:cNvSpPr/>
              <p:nvPr/>
            </p:nvSpPr>
            <p:spPr bwMode="auto">
              <a:xfrm>
                <a:off x="3490980" y="813100"/>
                <a:ext cx="230446" cy="230446"/>
              </a:xfrm>
              <a:prstGeom prst="ellipse">
                <a:avLst/>
              </a:prstGeom>
              <a:solidFill>
                <a:schemeClr val="accent1"/>
              </a:solidFill>
              <a:ln w="12700">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35" name="Oval 34">
                <a:extLst>
                  <a:ext uri="{FF2B5EF4-FFF2-40B4-BE49-F238E27FC236}">
                    <a16:creationId xmlns:a16="http://schemas.microsoft.com/office/drawing/2014/main" id="{BE74EC8D-B590-2441-E5FF-A570E7DCF687}"/>
                  </a:ext>
                </a:extLst>
              </p:cNvPr>
              <p:cNvSpPr/>
              <p:nvPr/>
            </p:nvSpPr>
            <p:spPr bwMode="auto">
              <a:xfrm>
                <a:off x="3530263" y="852383"/>
                <a:ext cx="151881" cy="151881"/>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grpSp>
        <p:grpSp>
          <p:nvGrpSpPr>
            <p:cNvPr id="36" name="Group 35">
              <a:extLst>
                <a:ext uri="{FF2B5EF4-FFF2-40B4-BE49-F238E27FC236}">
                  <a16:creationId xmlns:a16="http://schemas.microsoft.com/office/drawing/2014/main" id="{4605365D-EA9D-B53D-4EA7-978489625C8C}"/>
                </a:ext>
              </a:extLst>
            </p:cNvPr>
            <p:cNvGrpSpPr/>
            <p:nvPr/>
          </p:nvGrpSpPr>
          <p:grpSpPr>
            <a:xfrm>
              <a:off x="3507403" y="3403045"/>
              <a:ext cx="230446" cy="230446"/>
              <a:chOff x="3490980" y="813100"/>
              <a:chExt cx="230446" cy="230446"/>
            </a:xfrm>
          </p:grpSpPr>
          <p:sp>
            <p:nvSpPr>
              <p:cNvPr id="37" name="Oval 36">
                <a:extLst>
                  <a:ext uri="{FF2B5EF4-FFF2-40B4-BE49-F238E27FC236}">
                    <a16:creationId xmlns:a16="http://schemas.microsoft.com/office/drawing/2014/main" id="{A9A26BAF-BFDB-A30C-748B-F653051566B1}"/>
                  </a:ext>
                </a:extLst>
              </p:cNvPr>
              <p:cNvSpPr/>
              <p:nvPr/>
            </p:nvSpPr>
            <p:spPr bwMode="auto">
              <a:xfrm>
                <a:off x="3490980" y="813100"/>
                <a:ext cx="230446" cy="230446"/>
              </a:xfrm>
              <a:prstGeom prst="ellipse">
                <a:avLst/>
              </a:prstGeom>
              <a:solidFill>
                <a:schemeClr val="accent1"/>
              </a:solidFill>
              <a:ln w="12700">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38" name="Oval 37">
                <a:extLst>
                  <a:ext uri="{FF2B5EF4-FFF2-40B4-BE49-F238E27FC236}">
                    <a16:creationId xmlns:a16="http://schemas.microsoft.com/office/drawing/2014/main" id="{CF4E1CAA-303A-DB26-02E6-E2FA10C72092}"/>
                  </a:ext>
                </a:extLst>
              </p:cNvPr>
              <p:cNvSpPr/>
              <p:nvPr/>
            </p:nvSpPr>
            <p:spPr bwMode="auto">
              <a:xfrm>
                <a:off x="3530263" y="852383"/>
                <a:ext cx="151881" cy="151881"/>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grpSp>
      </p:grpSp>
      <p:sp>
        <p:nvSpPr>
          <p:cNvPr id="15" name="TextBox 14">
            <a:extLst>
              <a:ext uri="{FF2B5EF4-FFF2-40B4-BE49-F238E27FC236}">
                <a16:creationId xmlns:a16="http://schemas.microsoft.com/office/drawing/2014/main" id="{B60FD227-3EA5-FFF5-27CF-752A62C48414}"/>
              </a:ext>
            </a:extLst>
          </p:cNvPr>
          <p:cNvSpPr txBox="1"/>
          <p:nvPr/>
        </p:nvSpPr>
        <p:spPr>
          <a:xfrm>
            <a:off x="4766789" y="370737"/>
            <a:ext cx="3387674" cy="954107"/>
          </a:xfrm>
          <a:prstGeom prst="rect">
            <a:avLst/>
          </a:prstGeom>
          <a:noFill/>
        </p:spPr>
        <p:txBody>
          <a:bodyPr wrap="square" rtlCol="0">
            <a:spAutoFit/>
          </a:bodyPr>
          <a:lstStyle/>
          <a:p>
            <a:r>
              <a:rPr lang="en-US" sz="2800" dirty="0">
                <a:solidFill>
                  <a:schemeClr val="bg1"/>
                </a:solidFill>
              </a:rPr>
              <a:t>Management Letter Recommendations</a:t>
            </a:r>
          </a:p>
        </p:txBody>
      </p:sp>
      <p:pic>
        <p:nvPicPr>
          <p:cNvPr id="11" name="Rectangle 19">
            <a:extLst>
              <a:ext uri="{FF2B5EF4-FFF2-40B4-BE49-F238E27FC236}">
                <a16:creationId xmlns:a16="http://schemas.microsoft.com/office/drawing/2014/main" id="{CE14925D-C87A-C124-29E1-19158235B349}"/>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l="29532" t="7208" r="27251" b="13775"/>
          <a:stretch/>
        </p:blipFill>
        <p:spPr>
          <a:xfrm>
            <a:off x="175936" y="370736"/>
            <a:ext cx="3333437" cy="4064255"/>
          </a:xfrm>
          <a:prstGeom prst="rect">
            <a:avLst/>
          </a:prstGeom>
        </p:spPr>
      </p:pic>
      <p:sp>
        <p:nvSpPr>
          <p:cNvPr id="12" name="Rectangle 11">
            <a:extLst>
              <a:ext uri="{FF2B5EF4-FFF2-40B4-BE49-F238E27FC236}">
                <a16:creationId xmlns:a16="http://schemas.microsoft.com/office/drawing/2014/main" id="{41DCFA1F-A1E1-7F62-6BD7-76CF7C5E122B}"/>
              </a:ext>
            </a:extLst>
          </p:cNvPr>
          <p:cNvSpPr/>
          <p:nvPr/>
        </p:nvSpPr>
        <p:spPr bwMode="auto">
          <a:xfrm>
            <a:off x="9057133" y="0"/>
            <a:ext cx="87745" cy="5143500"/>
          </a:xfrm>
          <a:prstGeom prst="rect">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3" name="Rectangle: Rounded Corners 2">
            <a:extLst>
              <a:ext uri="{FF2B5EF4-FFF2-40B4-BE49-F238E27FC236}">
                <a16:creationId xmlns:a16="http://schemas.microsoft.com/office/drawing/2014/main" id="{87C2FD1B-264D-DBAB-FFC0-79A4F2433136}"/>
              </a:ext>
            </a:extLst>
          </p:cNvPr>
          <p:cNvSpPr/>
          <p:nvPr/>
        </p:nvSpPr>
        <p:spPr bwMode="auto">
          <a:xfrm>
            <a:off x="4862944" y="3646902"/>
            <a:ext cx="3581246" cy="78808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accent1"/>
                </a:solidFill>
                <a:effectLst/>
                <a:latin typeface="+mj-lt"/>
                <a:ea typeface="ヒラギノ角ゴ Pro W3" pitchFamily="1" charset="-128"/>
              </a:rPr>
              <a:t>Capital Asset Disposals </a:t>
            </a:r>
          </a:p>
        </p:txBody>
      </p:sp>
    </p:spTree>
    <p:custDataLst>
      <p:custData r:id="rId1"/>
      <p:custData r:id="rId2"/>
    </p:custDataLst>
    <p:extLst>
      <p:ext uri="{BB962C8B-B14F-4D97-AF65-F5344CB8AC3E}">
        <p14:creationId xmlns:p14="http://schemas.microsoft.com/office/powerpoint/2010/main" val="277341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BD12D-8346-AB51-F97F-951172D98E65}"/>
              </a:ext>
            </a:extLst>
          </p:cNvPr>
          <p:cNvSpPr>
            <a:spLocks noGrp="1"/>
          </p:cNvSpPr>
          <p:nvPr>
            <p:ph type="title"/>
          </p:nvPr>
        </p:nvSpPr>
        <p:spPr/>
        <p:txBody>
          <a:bodyPr/>
          <a:lstStyle/>
          <a:p>
            <a:pPr algn="ctr"/>
            <a:r>
              <a:rPr lang="en-US" dirty="0"/>
              <a:t>Governance Communications</a:t>
            </a:r>
          </a:p>
        </p:txBody>
      </p:sp>
      <p:sp>
        <p:nvSpPr>
          <p:cNvPr id="20" name="Rectangle 5">
            <a:extLst>
              <a:ext uri="{FF2B5EF4-FFF2-40B4-BE49-F238E27FC236}">
                <a16:creationId xmlns:a16="http://schemas.microsoft.com/office/drawing/2014/main" id="{00252D4C-2864-451C-E67E-2DCEB3FEAC61}"/>
              </a:ext>
            </a:extLst>
          </p:cNvPr>
          <p:cNvSpPr txBox="1">
            <a:spLocks noChangeArrowheads="1"/>
          </p:cNvSpPr>
          <p:nvPr/>
        </p:nvSpPr>
        <p:spPr bwMode="auto">
          <a:xfrm>
            <a:off x="5565950" y="1082157"/>
            <a:ext cx="3199359" cy="3360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accent2"/>
              </a:buClr>
              <a:buSzPct val="120000"/>
              <a:buFont typeface="Arial" panose="020B0604020202020204" pitchFamily="34" charset="0"/>
              <a:buNone/>
              <a:defRPr sz="1200">
                <a:solidFill>
                  <a:schemeClr val="bg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bg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bg1"/>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bg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bg1"/>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a:spcAft>
                <a:spcPts val="300"/>
              </a:spcAft>
            </a:pPr>
            <a:r>
              <a:rPr lang="en-US" sz="1800" b="1" dirty="0">
                <a:solidFill>
                  <a:schemeClr val="accent2">
                    <a:lumMod val="75000"/>
                  </a:schemeClr>
                </a:solidFill>
                <a:latin typeface="+mn-lt"/>
                <a:cs typeface="+mn-cs"/>
              </a:rPr>
              <a:t>Estimates</a:t>
            </a:r>
          </a:p>
          <a:p>
            <a:pPr marL="171450" lvl="0" indent="-171450">
              <a:buClr>
                <a:schemeClr val="accent2"/>
              </a:buClr>
              <a:buFont typeface="Arial" panose="020B0604020202020204" pitchFamily="34" charset="0"/>
              <a:buChar char="•"/>
            </a:pPr>
            <a:r>
              <a:rPr lang="en-US" sz="1400" dirty="0">
                <a:solidFill>
                  <a:schemeClr val="accent1"/>
                </a:solidFill>
              </a:rPr>
              <a:t>Allowance for loan loss (NLF)</a:t>
            </a:r>
          </a:p>
          <a:p>
            <a:pPr marL="171450" indent="-171450">
              <a:spcBef>
                <a:spcPts val="0"/>
              </a:spcBef>
              <a:buFont typeface="Arial" panose="020B0604020202020204" pitchFamily="34" charset="0"/>
              <a:buChar char="•"/>
            </a:pPr>
            <a:endParaRPr lang="en-US" sz="1400" kern="0" dirty="0">
              <a:solidFill>
                <a:schemeClr val="accent1"/>
              </a:solidFill>
            </a:endParaRPr>
          </a:p>
          <a:p>
            <a:pPr>
              <a:spcAft>
                <a:spcPts val="300"/>
              </a:spcAft>
            </a:pPr>
            <a:r>
              <a:rPr lang="en-US" sz="1800" b="1" dirty="0">
                <a:solidFill>
                  <a:schemeClr val="accent2">
                    <a:lumMod val="75000"/>
                  </a:schemeClr>
                </a:solidFill>
                <a:latin typeface="+mn-lt"/>
                <a:cs typeface="+mn-cs"/>
              </a:rPr>
              <a:t>Other</a:t>
            </a:r>
            <a:endParaRPr lang="en-US" b="1" dirty="0">
              <a:solidFill>
                <a:schemeClr val="accent2">
                  <a:lumMod val="75000"/>
                </a:schemeClr>
              </a:solidFill>
              <a:latin typeface="+mn-lt"/>
              <a:cs typeface="+mn-cs"/>
            </a:endParaRPr>
          </a:p>
          <a:p>
            <a:pPr marL="171450" lvl="0" indent="-171450">
              <a:buClr>
                <a:schemeClr val="accent2"/>
              </a:buClr>
              <a:buFont typeface="Arial" panose="020B0604020202020204" pitchFamily="34" charset="0"/>
              <a:buChar char="•"/>
            </a:pPr>
            <a:r>
              <a:rPr lang="en-US" sz="1400" dirty="0">
                <a:solidFill>
                  <a:schemeClr val="accent1"/>
                </a:solidFill>
              </a:rPr>
              <a:t>Uncorrected misstatements</a:t>
            </a:r>
          </a:p>
          <a:p>
            <a:pPr marL="171450" lvl="0" indent="-171450">
              <a:buClr>
                <a:schemeClr val="accent2"/>
              </a:buClr>
              <a:buFont typeface="Arial" panose="020B0604020202020204" pitchFamily="34" charset="0"/>
              <a:buChar char="•"/>
            </a:pPr>
            <a:r>
              <a:rPr lang="en-US" sz="1400" dirty="0">
                <a:solidFill>
                  <a:schemeClr val="accent1"/>
                </a:solidFill>
              </a:rPr>
              <a:t>Corrected misstatements</a:t>
            </a:r>
          </a:p>
        </p:txBody>
      </p:sp>
      <p:sp>
        <p:nvSpPr>
          <p:cNvPr id="3" name="TextBox 2">
            <a:extLst>
              <a:ext uri="{FF2B5EF4-FFF2-40B4-BE49-F238E27FC236}">
                <a16:creationId xmlns:a16="http://schemas.microsoft.com/office/drawing/2014/main" id="{7BB2AF47-C5ED-6D08-23FD-03AFD53675E3}"/>
              </a:ext>
            </a:extLst>
          </p:cNvPr>
          <p:cNvSpPr txBox="1"/>
          <p:nvPr/>
        </p:nvSpPr>
        <p:spPr>
          <a:xfrm>
            <a:off x="645040" y="1082157"/>
            <a:ext cx="2730851" cy="2015936"/>
          </a:xfrm>
          <a:prstGeom prst="rect">
            <a:avLst/>
          </a:prstGeom>
          <a:noFill/>
        </p:spPr>
        <p:txBody>
          <a:bodyPr wrap="square">
            <a:spAutoFit/>
          </a:bodyPr>
          <a:lstStyle/>
          <a:p>
            <a:pPr lvl="0">
              <a:spcAft>
                <a:spcPts val="300"/>
              </a:spcAft>
            </a:pPr>
            <a:r>
              <a:rPr lang="en-US" b="1" dirty="0">
                <a:solidFill>
                  <a:schemeClr val="accent2">
                    <a:lumMod val="75000"/>
                  </a:schemeClr>
                </a:solidFill>
              </a:rPr>
              <a:t>Overall</a:t>
            </a:r>
            <a:endParaRPr lang="en-US" sz="1400" b="1" dirty="0">
              <a:solidFill>
                <a:schemeClr val="accent2">
                  <a:lumMod val="75000"/>
                </a:schemeClr>
              </a:solidFill>
            </a:endParaRPr>
          </a:p>
          <a:p>
            <a:pPr marL="171450" lvl="0" indent="-171450">
              <a:buClr>
                <a:schemeClr val="accent2"/>
              </a:buClr>
              <a:buFont typeface="Arial" panose="020B0604020202020204" pitchFamily="34" charset="0"/>
              <a:buChar char="•"/>
            </a:pPr>
            <a:r>
              <a:rPr lang="en-US" sz="1400" dirty="0">
                <a:solidFill>
                  <a:schemeClr val="accent1"/>
                </a:solidFill>
              </a:rPr>
              <a:t>No significant changes to accounting policies or new policies adopted </a:t>
            </a:r>
          </a:p>
          <a:p>
            <a:pPr lvl="0"/>
            <a:endParaRPr lang="en-US" sz="1400" dirty="0">
              <a:solidFill>
                <a:schemeClr val="accent1"/>
              </a:solidFill>
            </a:endParaRPr>
          </a:p>
          <a:p>
            <a:pPr lvl="0">
              <a:spcAft>
                <a:spcPts val="300"/>
              </a:spcAft>
            </a:pPr>
            <a:r>
              <a:rPr lang="en-US" b="1" dirty="0">
                <a:solidFill>
                  <a:schemeClr val="accent2">
                    <a:lumMod val="75000"/>
                  </a:schemeClr>
                </a:solidFill>
              </a:rPr>
              <a:t>Difficulties</a:t>
            </a:r>
          </a:p>
          <a:p>
            <a:pPr marL="171450" lvl="0" indent="-171450">
              <a:buClr>
                <a:schemeClr val="accent2"/>
              </a:buClr>
              <a:buFont typeface="Arial" panose="020B0604020202020204" pitchFamily="34" charset="0"/>
              <a:buChar char="•"/>
            </a:pPr>
            <a:r>
              <a:rPr lang="en-US" sz="1400" dirty="0">
                <a:solidFill>
                  <a:schemeClr val="accent1"/>
                </a:solidFill>
              </a:rPr>
              <a:t>None</a:t>
            </a:r>
          </a:p>
          <a:p>
            <a:pPr marL="171450" lvl="0" indent="-171450">
              <a:buClr>
                <a:schemeClr val="accent2"/>
              </a:buClr>
              <a:buFont typeface="Arial" panose="020B0604020202020204" pitchFamily="34" charset="0"/>
              <a:buChar char="•"/>
            </a:pPr>
            <a:endParaRPr lang="en-US" sz="1400" dirty="0">
              <a:solidFill>
                <a:schemeClr val="accent1"/>
              </a:solidFill>
            </a:endParaRPr>
          </a:p>
        </p:txBody>
      </p:sp>
      <p:sp>
        <p:nvSpPr>
          <p:cNvPr id="4" name="Oval 3">
            <a:extLst>
              <a:ext uri="{FF2B5EF4-FFF2-40B4-BE49-F238E27FC236}">
                <a16:creationId xmlns:a16="http://schemas.microsoft.com/office/drawing/2014/main" id="{596C667B-210E-B6AC-EDEE-55BDE45F4520}"/>
              </a:ext>
            </a:extLst>
          </p:cNvPr>
          <p:cNvSpPr/>
          <p:nvPr/>
        </p:nvSpPr>
        <p:spPr bwMode="auto">
          <a:xfrm>
            <a:off x="3375891" y="1035722"/>
            <a:ext cx="1075624" cy="1075624"/>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6" name="Oval 5">
            <a:extLst>
              <a:ext uri="{FF2B5EF4-FFF2-40B4-BE49-F238E27FC236}">
                <a16:creationId xmlns:a16="http://schemas.microsoft.com/office/drawing/2014/main" id="{A5D15CB1-B7DF-A4A2-6409-8B0D3FA93CF1}"/>
              </a:ext>
            </a:extLst>
          </p:cNvPr>
          <p:cNvSpPr/>
          <p:nvPr/>
        </p:nvSpPr>
        <p:spPr bwMode="auto">
          <a:xfrm>
            <a:off x="3913703" y="1035722"/>
            <a:ext cx="1075624" cy="1075624"/>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7" name="Oval 6">
            <a:extLst>
              <a:ext uri="{FF2B5EF4-FFF2-40B4-BE49-F238E27FC236}">
                <a16:creationId xmlns:a16="http://schemas.microsoft.com/office/drawing/2014/main" id="{7B38F20D-BED0-7A95-1516-09D34CD2448B}"/>
              </a:ext>
            </a:extLst>
          </p:cNvPr>
          <p:cNvSpPr/>
          <p:nvPr/>
        </p:nvSpPr>
        <p:spPr bwMode="auto">
          <a:xfrm>
            <a:off x="3383438" y="1955036"/>
            <a:ext cx="1075624" cy="1075624"/>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23" name="Oval 22">
            <a:extLst>
              <a:ext uri="{FF2B5EF4-FFF2-40B4-BE49-F238E27FC236}">
                <a16:creationId xmlns:a16="http://schemas.microsoft.com/office/drawing/2014/main" id="{2CB039E3-FE5E-1EB9-4CAC-92136F99A336}"/>
              </a:ext>
            </a:extLst>
          </p:cNvPr>
          <p:cNvSpPr/>
          <p:nvPr/>
        </p:nvSpPr>
        <p:spPr bwMode="auto">
          <a:xfrm>
            <a:off x="3921250" y="1955036"/>
            <a:ext cx="1075624" cy="1075624"/>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25" name="Oval 24">
            <a:extLst>
              <a:ext uri="{FF2B5EF4-FFF2-40B4-BE49-F238E27FC236}">
                <a16:creationId xmlns:a16="http://schemas.microsoft.com/office/drawing/2014/main" id="{E85BBD4D-7A24-AC38-EE4F-282D0E19C9BA}"/>
              </a:ext>
            </a:extLst>
          </p:cNvPr>
          <p:cNvSpPr/>
          <p:nvPr/>
        </p:nvSpPr>
        <p:spPr bwMode="auto">
          <a:xfrm>
            <a:off x="3383438" y="2884245"/>
            <a:ext cx="1075624" cy="1075624"/>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26" name="Oval 25">
            <a:extLst>
              <a:ext uri="{FF2B5EF4-FFF2-40B4-BE49-F238E27FC236}">
                <a16:creationId xmlns:a16="http://schemas.microsoft.com/office/drawing/2014/main" id="{9B852D4D-D55C-2B28-453A-CD12511B1A4F}"/>
              </a:ext>
            </a:extLst>
          </p:cNvPr>
          <p:cNvSpPr/>
          <p:nvPr/>
        </p:nvSpPr>
        <p:spPr bwMode="auto">
          <a:xfrm>
            <a:off x="3921250" y="2884245"/>
            <a:ext cx="1075624" cy="1075624"/>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Tree>
    <p:custDataLst>
      <p:custData r:id="rId1"/>
      <p:custData r:id="rId2"/>
    </p:custDataLst>
    <p:extLst>
      <p:ext uri="{BB962C8B-B14F-4D97-AF65-F5344CB8AC3E}">
        <p14:creationId xmlns:p14="http://schemas.microsoft.com/office/powerpoint/2010/main" val="279426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C897-E80F-9BFA-E086-A1449C9C004D}"/>
              </a:ext>
            </a:extLst>
          </p:cNvPr>
          <p:cNvSpPr>
            <a:spLocks noGrp="1"/>
          </p:cNvSpPr>
          <p:nvPr>
            <p:ph type="title"/>
          </p:nvPr>
        </p:nvSpPr>
        <p:spPr/>
        <p:txBody>
          <a:bodyPr/>
          <a:lstStyle/>
          <a:p>
            <a:r>
              <a:rPr lang="en-US" dirty="0"/>
              <a:t>Total Revenue and Expenses</a:t>
            </a:r>
          </a:p>
        </p:txBody>
      </p:sp>
      <p:graphicFrame>
        <p:nvGraphicFramePr>
          <p:cNvPr id="11" name="Chart 10">
            <a:extLst>
              <a:ext uri="{FF2B5EF4-FFF2-40B4-BE49-F238E27FC236}">
                <a16:creationId xmlns:a16="http://schemas.microsoft.com/office/drawing/2014/main" id="{BD9C0A4F-3973-1368-91E4-1ED01A89BDD0}"/>
              </a:ext>
            </a:extLst>
          </p:cNvPr>
          <p:cNvGraphicFramePr/>
          <p:nvPr>
            <p:extLst>
              <p:ext uri="{D42A27DB-BD31-4B8C-83A1-F6EECF244321}">
                <p14:modId xmlns:p14="http://schemas.microsoft.com/office/powerpoint/2010/main" val="2899478035"/>
              </p:ext>
            </p:extLst>
          </p:nvPr>
        </p:nvGraphicFramePr>
        <p:xfrm>
          <a:off x="621792" y="830638"/>
          <a:ext cx="7900416" cy="3554903"/>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102500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233B-8CBC-4876-3F86-EEE05EA12986}"/>
              </a:ext>
            </a:extLst>
          </p:cNvPr>
          <p:cNvSpPr>
            <a:spLocks noGrp="1"/>
          </p:cNvSpPr>
          <p:nvPr>
            <p:ph type="ctrTitle"/>
          </p:nvPr>
        </p:nvSpPr>
        <p:spPr/>
        <p:txBody>
          <a:bodyPr/>
          <a:lstStyle/>
          <a:p>
            <a:r>
              <a:rPr lang="en-US" dirty="0"/>
              <a:t>GASB Standards</a:t>
            </a:r>
          </a:p>
        </p:txBody>
      </p:sp>
      <p:sp>
        <p:nvSpPr>
          <p:cNvPr id="4" name="Slide Number Placeholder 3">
            <a:extLst>
              <a:ext uri="{FF2B5EF4-FFF2-40B4-BE49-F238E27FC236}">
                <a16:creationId xmlns:a16="http://schemas.microsoft.com/office/drawing/2014/main" id="{0152CB59-AD58-BBD7-AE36-3A2A7DB8FCDE}"/>
              </a:ext>
            </a:extLst>
          </p:cNvPr>
          <p:cNvSpPr>
            <a:spLocks noGrp="1"/>
          </p:cNvSpPr>
          <p:nvPr>
            <p:ph type="sldNum" sz="quarter" idx="4"/>
          </p:nvPr>
        </p:nvSpPr>
        <p:spPr/>
        <p:txBody>
          <a:bodyPr/>
          <a:lstStyle/>
          <a:p>
            <a:fld id="{6DAB3F6F-6A30-410C-8DAB-3E7769D71CBC}" type="slidenum">
              <a:rPr lang="en-US" smtClean="0"/>
              <a:pPr/>
              <a:t>8</a:t>
            </a:fld>
            <a:endParaRPr lang="en-US" dirty="0"/>
          </a:p>
        </p:txBody>
      </p:sp>
    </p:spTree>
    <p:custDataLst>
      <p:custData r:id="rId1"/>
      <p:custData r:id="rId2"/>
    </p:custDataLst>
    <p:extLst>
      <p:ext uri="{BB962C8B-B14F-4D97-AF65-F5344CB8AC3E}">
        <p14:creationId xmlns:p14="http://schemas.microsoft.com/office/powerpoint/2010/main" val="13329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FB6C01-C10F-6E2D-96AE-08A7A5FC6670}"/>
              </a:ext>
            </a:extLst>
          </p:cNvPr>
          <p:cNvSpPr/>
          <p:nvPr/>
        </p:nvSpPr>
        <p:spPr bwMode="auto">
          <a:xfrm>
            <a:off x="-15073" y="0"/>
            <a:ext cx="6870660" cy="2302744"/>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2" name="TextBox 1">
            <a:extLst>
              <a:ext uri="{FF2B5EF4-FFF2-40B4-BE49-F238E27FC236}">
                <a16:creationId xmlns:a16="http://schemas.microsoft.com/office/drawing/2014/main" id="{94F66069-B787-915D-9C1F-D6C0AFAF9AD1}"/>
              </a:ext>
            </a:extLst>
          </p:cNvPr>
          <p:cNvSpPr txBox="1"/>
          <p:nvPr/>
        </p:nvSpPr>
        <p:spPr>
          <a:xfrm>
            <a:off x="6855587" y="0"/>
            <a:ext cx="2288413" cy="2492990"/>
          </a:xfrm>
          <a:prstGeom prst="rect">
            <a:avLst/>
          </a:prstGeom>
          <a:solidFill>
            <a:schemeClr val="bg1">
              <a:lumMod val="95000"/>
            </a:schemeClr>
          </a:solidFill>
        </p:spPr>
        <p:txBody>
          <a:bodyPr wrap="square" lIns="182880" tIns="365760" rIns="182880" bIns="457200" rtlCol="0">
            <a:spAutoFit/>
          </a:bodyPr>
          <a:lstStyle/>
          <a:p>
            <a:r>
              <a:rPr lang="en-US" b="1" dirty="0"/>
              <a:t>CLA can help by </a:t>
            </a:r>
            <a:r>
              <a:rPr lang="en-US" dirty="0"/>
              <a:t>assisting with or evaluating financial statement disclosure updates</a:t>
            </a:r>
            <a:br>
              <a:rPr lang="en-US" dirty="0"/>
            </a:br>
            <a:endParaRPr lang="en-US" dirty="0"/>
          </a:p>
        </p:txBody>
      </p:sp>
      <p:sp>
        <p:nvSpPr>
          <p:cNvPr id="19" name="TextBox 18">
            <a:extLst>
              <a:ext uri="{FF2B5EF4-FFF2-40B4-BE49-F238E27FC236}">
                <a16:creationId xmlns:a16="http://schemas.microsoft.com/office/drawing/2014/main" id="{58589E54-8275-4BE1-79BB-5469D316F5F4}"/>
              </a:ext>
            </a:extLst>
          </p:cNvPr>
          <p:cNvSpPr txBox="1"/>
          <p:nvPr/>
        </p:nvSpPr>
        <p:spPr>
          <a:xfrm>
            <a:off x="3098801" y="2393021"/>
            <a:ext cx="109993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Text</a:t>
            </a:r>
          </a:p>
        </p:txBody>
      </p:sp>
      <p:sp>
        <p:nvSpPr>
          <p:cNvPr id="7" name="Rectangle 6">
            <a:extLst>
              <a:ext uri="{FF2B5EF4-FFF2-40B4-BE49-F238E27FC236}">
                <a16:creationId xmlns:a16="http://schemas.microsoft.com/office/drawing/2014/main" id="{158CCD71-5396-FE4F-C01A-6689191961DF}"/>
              </a:ext>
            </a:extLst>
          </p:cNvPr>
          <p:cNvSpPr/>
          <p:nvPr/>
        </p:nvSpPr>
        <p:spPr bwMode="auto">
          <a:xfrm>
            <a:off x="2278761" y="2302744"/>
            <a:ext cx="4574718" cy="2840756"/>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err="1">
              <a:ln>
                <a:noFill/>
              </a:ln>
              <a:solidFill>
                <a:schemeClr val="accent1"/>
              </a:solidFill>
              <a:effectLst/>
              <a:latin typeface="Arial" charset="0"/>
              <a:ea typeface="ヒラギノ角ゴ Pro W3" pitchFamily="1" charset="-128"/>
            </a:endParaRPr>
          </a:p>
        </p:txBody>
      </p:sp>
      <p:sp>
        <p:nvSpPr>
          <p:cNvPr id="16" name="Oval 15">
            <a:extLst>
              <a:ext uri="{FF2B5EF4-FFF2-40B4-BE49-F238E27FC236}">
                <a16:creationId xmlns:a16="http://schemas.microsoft.com/office/drawing/2014/main" id="{1DC8ECB8-C3A9-2123-5AF6-BE98CEC6DA9A}"/>
              </a:ext>
            </a:extLst>
          </p:cNvPr>
          <p:cNvSpPr/>
          <p:nvPr/>
        </p:nvSpPr>
        <p:spPr bwMode="auto">
          <a:xfrm>
            <a:off x="4148267" y="1836711"/>
            <a:ext cx="826053" cy="826053"/>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 </a:t>
            </a:r>
          </a:p>
        </p:txBody>
      </p:sp>
      <p:sp>
        <p:nvSpPr>
          <p:cNvPr id="12" name="Title 2">
            <a:extLst>
              <a:ext uri="{FF2B5EF4-FFF2-40B4-BE49-F238E27FC236}">
                <a16:creationId xmlns:a16="http://schemas.microsoft.com/office/drawing/2014/main" id="{04C8EC63-3AD3-CAC0-6543-F64E0B8AD80D}"/>
              </a:ext>
            </a:extLst>
          </p:cNvPr>
          <p:cNvSpPr>
            <a:spLocks noGrp="1"/>
          </p:cNvSpPr>
          <p:nvPr>
            <p:ph type="title"/>
          </p:nvPr>
        </p:nvSpPr>
        <p:spPr/>
        <p:txBody>
          <a:bodyPr/>
          <a:lstStyle/>
          <a:p>
            <a:r>
              <a:rPr lang="en-US" dirty="0"/>
              <a:t>GASB 103 Financial </a:t>
            </a:r>
            <a:br>
              <a:rPr lang="en-US" dirty="0"/>
            </a:br>
            <a:r>
              <a:rPr lang="en-US" dirty="0"/>
              <a:t>Reporting Module </a:t>
            </a:r>
          </a:p>
        </p:txBody>
      </p:sp>
      <p:sp>
        <p:nvSpPr>
          <p:cNvPr id="10" name="Slide Number Placeholder 9">
            <a:extLst>
              <a:ext uri="{FF2B5EF4-FFF2-40B4-BE49-F238E27FC236}">
                <a16:creationId xmlns:a16="http://schemas.microsoft.com/office/drawing/2014/main" id="{08E87EF7-CC36-2CE1-34C6-023E8B99248B}"/>
              </a:ext>
            </a:extLst>
          </p:cNvPr>
          <p:cNvSpPr>
            <a:spLocks noGrp="1"/>
          </p:cNvSpPr>
          <p:nvPr>
            <p:ph type="sldNum" sz="quarter" idx="4"/>
          </p:nvPr>
        </p:nvSpPr>
        <p:spPr/>
        <p:txBody>
          <a:bodyPr/>
          <a:lstStyle/>
          <a:p>
            <a:fld id="{6DAB3F6F-6A30-410C-8DAB-3E7769D71CBC}" type="slidenum">
              <a:rPr lang="en-US" smtClean="0">
                <a:solidFill>
                  <a:schemeClr val="bg1"/>
                </a:solidFill>
              </a:rPr>
              <a:pPr/>
              <a:t>9</a:t>
            </a:fld>
            <a:endParaRPr lang="en-US" dirty="0">
              <a:solidFill>
                <a:schemeClr val="bg1"/>
              </a:solidFill>
            </a:endParaRPr>
          </a:p>
        </p:txBody>
      </p:sp>
      <p:sp>
        <p:nvSpPr>
          <p:cNvPr id="20" name="TextBox 19">
            <a:extLst>
              <a:ext uri="{FF2B5EF4-FFF2-40B4-BE49-F238E27FC236}">
                <a16:creationId xmlns:a16="http://schemas.microsoft.com/office/drawing/2014/main" id="{F0909E88-6C76-1436-4FCF-24111A2F9879}"/>
              </a:ext>
            </a:extLst>
          </p:cNvPr>
          <p:cNvSpPr txBox="1"/>
          <p:nvPr/>
        </p:nvSpPr>
        <p:spPr>
          <a:xfrm>
            <a:off x="2110" y="2556460"/>
            <a:ext cx="2288413" cy="1477328"/>
          </a:xfrm>
          <a:prstGeom prst="rect">
            <a:avLst/>
          </a:prstGeom>
          <a:noFill/>
        </p:spPr>
        <p:txBody>
          <a:bodyPr wrap="square" lIns="182880" tIns="365760" rIns="182880" bIns="457200" rtlCol="0">
            <a:spAutoFit/>
          </a:bodyPr>
          <a:lstStyle/>
          <a:p>
            <a:pPr algn="ctr"/>
            <a:r>
              <a:rPr lang="en-US" sz="1200" dirty="0"/>
              <a:t>Effective date</a:t>
            </a:r>
          </a:p>
          <a:p>
            <a:pPr algn="ctr"/>
            <a:r>
              <a:rPr lang="en-US" sz="1600" b="1" dirty="0"/>
              <a:t>December 31, 2026</a:t>
            </a:r>
            <a:br>
              <a:rPr lang="en-US" sz="1400" dirty="0"/>
            </a:br>
            <a:endParaRPr lang="en-US" sz="1400" dirty="0"/>
          </a:p>
        </p:txBody>
      </p:sp>
      <p:sp>
        <p:nvSpPr>
          <p:cNvPr id="21" name="TextBox 20">
            <a:extLst>
              <a:ext uri="{FF2B5EF4-FFF2-40B4-BE49-F238E27FC236}">
                <a16:creationId xmlns:a16="http://schemas.microsoft.com/office/drawing/2014/main" id="{6C9849B6-09C3-D6AD-7C50-70B06CD3DD80}"/>
              </a:ext>
            </a:extLst>
          </p:cNvPr>
          <p:cNvSpPr txBox="1"/>
          <p:nvPr/>
        </p:nvSpPr>
        <p:spPr>
          <a:xfrm>
            <a:off x="2573402" y="2728513"/>
            <a:ext cx="3786983" cy="2139047"/>
          </a:xfrm>
          <a:prstGeom prst="rect">
            <a:avLst/>
          </a:prstGeom>
          <a:noFill/>
        </p:spPr>
        <p:txBody>
          <a:bodyPr wrap="square" lIns="182880" tIns="182880" rIns="91440" bIns="182880" rtlCol="0">
            <a:spAutoFit/>
          </a:bodyPr>
          <a:lstStyle/>
          <a:p>
            <a:pPr>
              <a:spcAft>
                <a:spcPts val="700"/>
              </a:spcAft>
            </a:pPr>
            <a:r>
              <a:rPr lang="en-US" sz="1400" b="1" kern="1200" dirty="0">
                <a:solidFill>
                  <a:schemeClr val="bg1"/>
                </a:solidFill>
                <a:latin typeface="Calibri" panose="020F0502020204030204" pitchFamily="34" charset="0"/>
                <a:cs typeface="Calibri" panose="020F0502020204030204" pitchFamily="34" charset="0"/>
              </a:rPr>
              <a:t>Impacts financial statement presentation</a:t>
            </a:r>
          </a:p>
          <a:p>
            <a:pPr>
              <a:spcAft>
                <a:spcPts val="700"/>
              </a:spcAft>
            </a:pPr>
            <a:r>
              <a:rPr lang="en-US" sz="1100" dirty="0">
                <a:solidFill>
                  <a:schemeClr val="bg1"/>
                </a:solidFill>
                <a:latin typeface="Calibri" panose="020F0502020204030204" pitchFamily="34" charset="0"/>
                <a:cs typeface="Calibri" panose="020F0502020204030204" pitchFamily="34" charset="0"/>
              </a:rPr>
              <a:t>Updated disclosure guidance for:</a:t>
            </a:r>
            <a:endParaRPr lang="en-US" sz="1100" b="1" kern="1200" dirty="0">
              <a:solidFill>
                <a:schemeClr val="bg1"/>
              </a:solidFill>
              <a:latin typeface="Calibri" panose="020F0502020204030204" pitchFamily="34" charset="0"/>
              <a:cs typeface="Calibri" panose="020F0502020204030204" pitchFamily="34" charset="0"/>
            </a:endParaRP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MD&amp;A consistency </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Clearer definition of unusual or infrequent items</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Presentation of proprietary fund statements </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Major component unit information</a:t>
            </a:r>
          </a:p>
          <a:p>
            <a:pPr marL="171450" indent="-171450">
              <a:spcAft>
                <a:spcPts val="700"/>
              </a:spcAft>
              <a:buClr>
                <a:schemeClr val="accent3"/>
              </a:buClr>
              <a:buFont typeface="Arial" panose="020B0604020202020204" pitchFamily="34" charset="0"/>
              <a:buChar char="•"/>
            </a:pPr>
            <a:r>
              <a:rPr lang="en-US" sz="1100" dirty="0">
                <a:solidFill>
                  <a:schemeClr val="bg1"/>
                </a:solidFill>
                <a:latin typeface="Calibri" panose="020F0502020204030204" pitchFamily="34" charset="0"/>
                <a:cs typeface="Calibri" panose="020F0502020204030204" pitchFamily="34" charset="0"/>
              </a:rPr>
              <a:t>Budgetary comparison information</a:t>
            </a:r>
          </a:p>
        </p:txBody>
      </p:sp>
      <p:pic>
        <p:nvPicPr>
          <p:cNvPr id="8" name="Picture 7" descr="Icon&#10;&#10;Description automatically generated">
            <a:extLst>
              <a:ext uri="{FF2B5EF4-FFF2-40B4-BE49-F238E27FC236}">
                <a16:creationId xmlns:a16="http://schemas.microsoft.com/office/drawing/2014/main" id="{2DAC7450-98C4-A955-FF24-D584EAF5B9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pic>
        <p:nvPicPr>
          <p:cNvPr id="28" name="Picture 27">
            <a:extLst>
              <a:ext uri="{FF2B5EF4-FFF2-40B4-BE49-F238E27FC236}">
                <a16:creationId xmlns:a16="http://schemas.microsoft.com/office/drawing/2014/main" id="{3230EFD1-DD13-26D0-FE01-3A16C9582DC7}"/>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val="0"/>
              </a:ext>
            </a:extLst>
          </a:blip>
          <a:srcRect/>
          <a:stretch/>
        </p:blipFill>
        <p:spPr>
          <a:xfrm>
            <a:off x="4379650" y="2017492"/>
            <a:ext cx="363286" cy="446743"/>
          </a:xfrm>
          <a:prstGeom prst="rect">
            <a:avLst/>
          </a:prstGeom>
        </p:spPr>
      </p:pic>
      <p:sp>
        <p:nvSpPr>
          <p:cNvPr id="5" name="Oval 4">
            <a:extLst>
              <a:ext uri="{FF2B5EF4-FFF2-40B4-BE49-F238E27FC236}">
                <a16:creationId xmlns:a16="http://schemas.microsoft.com/office/drawing/2014/main" id="{DA05FE36-C827-B8B5-D015-09F2E3FBB2F2}"/>
              </a:ext>
            </a:extLst>
          </p:cNvPr>
          <p:cNvSpPr/>
          <p:nvPr/>
        </p:nvSpPr>
        <p:spPr bwMode="auto">
          <a:xfrm>
            <a:off x="731180" y="1836711"/>
            <a:ext cx="826053" cy="82605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1" name="Picture 10">
            <a:extLst>
              <a:ext uri="{FF2B5EF4-FFF2-40B4-BE49-F238E27FC236}">
                <a16:creationId xmlns:a16="http://schemas.microsoft.com/office/drawing/2014/main" id="{EFEDCCD1-56AF-4723-B3C3-735417998C49}"/>
              </a:ext>
            </a:extLst>
          </p:cNvPr>
          <p:cNvPicPr>
            <a:picLocks noChangeAspect="1"/>
          </p:cNvPicPr>
          <p:nvPr>
            <p:custDataLst>
              <p:tags r:id="rId4"/>
            </p:custDataLst>
          </p:nvPr>
        </p:nvPicPr>
        <p:blipFill rotWithShape="1">
          <a:blip r:embed="rId10">
            <a:extLst>
              <a:ext uri="{28A0092B-C50C-407E-A947-70E740481C1C}">
                <a14:useLocalDpi xmlns:a14="http://schemas.microsoft.com/office/drawing/2010/main" val="0"/>
              </a:ext>
            </a:extLst>
          </a:blip>
          <a:srcRect/>
          <a:stretch/>
        </p:blipFill>
        <p:spPr>
          <a:xfrm>
            <a:off x="893943" y="2022199"/>
            <a:ext cx="470383" cy="443984"/>
          </a:xfrm>
          <a:prstGeom prst="rect">
            <a:avLst/>
          </a:prstGeom>
        </p:spPr>
      </p:pic>
      <p:pic>
        <p:nvPicPr>
          <p:cNvPr id="15" name="Rectangle 1">
            <a:extLst>
              <a:ext uri="{FF2B5EF4-FFF2-40B4-BE49-F238E27FC236}">
                <a16:creationId xmlns:a16="http://schemas.microsoft.com/office/drawing/2014/main" id="{DCEF1674-E7D4-6EB3-18B8-283999FBE80F}"/>
              </a:ext>
            </a:extLst>
          </p:cNvPr>
          <p:cNvPicPr>
            <a:picLocks noChangeAspect="1"/>
          </p:cNvPicPr>
          <p:nvPr>
            <p:custDataLst>
              <p:tags r:id="rId5"/>
            </p:custDataLst>
          </p:nvPr>
        </p:nvPicPr>
        <p:blipFill rotWithShape="1">
          <a:blip r:embed="rId11">
            <a:extLst>
              <a:ext uri="{28A0092B-C50C-407E-A947-70E740481C1C}">
                <a14:useLocalDpi xmlns:a14="http://schemas.microsoft.com/office/drawing/2010/main" val="0"/>
              </a:ext>
            </a:extLst>
          </a:blip>
          <a:srcRect l="35931" t="450" r="10631" b="533"/>
          <a:stretch/>
        </p:blipFill>
        <p:spPr>
          <a:xfrm>
            <a:off x="6853479" y="2302744"/>
            <a:ext cx="2290521" cy="2840756"/>
          </a:xfrm>
          <a:prstGeom prst="rect">
            <a:avLst/>
          </a:prstGeom>
        </p:spPr>
      </p:pic>
    </p:spTree>
    <p:custDataLst>
      <p:custData r:id="rId1"/>
      <p:custData r:id="rId2"/>
    </p:custDataLst>
    <p:extLst>
      <p:ext uri="{BB962C8B-B14F-4D97-AF65-F5344CB8AC3E}">
        <p14:creationId xmlns:p14="http://schemas.microsoft.com/office/powerpoint/2010/main" val="1253724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Navy_Analysis-70.png"/>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ppointment-645.pn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b395e6a1-58aa-46e2-9d00-f012fbf500cc.jpe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3bc82ed3-0384-4428-b3d6-de67179c15f8.jpe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ppointment-645.pn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dvice.pn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White_Information.pn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3bc82ed3-0384-4428-b3d6-de67179c15f8.jpe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ppointment-645.pn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dvice.pn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White_Information.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Navy_Annual Report.png"/>
</p:tagLst>
</file>

<file path=ppt/tags/tag20.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63d63d50-8075-4188-8afd-62c064b42ba4.jpeg"/>
</p:tagLst>
</file>

<file path=ppt/tags/tag21.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ppointment-645.png"/>
</p:tagLst>
</file>

<file path=ppt/tags/tag22.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dvice.png"/>
</p:tagLst>
</file>

<file path=ppt/tags/tag23.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4af8f1dc-e3da-4c60-849f-f6080a2a9ba1.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Navy_Clipboard.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Navy_Copy Doc.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b60a28d5-a4cc-48f4-9a11-2aca3ff785fa.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Riptide_Impact Analysis.pn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dzwo38388\AppData\Local\Templafy\AddIns\PowerPointVsto\CLA-Icons-White_Report-235.pn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66ab977-f510-4586-9c76-78a03b64d20c.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Jkruger\AppData\Local\Templafy\AddIns\PowerPointVsto\CLA-Icons-White_Advice.png"/>
</p:tagLst>
</file>

<file path=ppt/theme/theme1.xml><?xml version="1.0" encoding="utf-8"?>
<a:theme xmlns:a="http://schemas.openxmlformats.org/drawingml/2006/main" name="1_CLA-Widescreen">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182880" tIns="45720" rIns="18288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1458335C-B462-46B9-A68A-A8B78A17FE26}" vid="{35B092A1-33EB-480F-939F-0E5F179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TemplafySlideFormConfiguration><![CDATA[{"formFields":[],"formDataEntries":[]}]]></TemplafySlideFormConfiguration>
</file>

<file path=customXml/item10.xml><?xml version="1.0" encoding="utf-8"?>
<TemplafySlideTemplateConfiguration><![CDATA[{"slideVersion":2,"isValidatorEnabled":false,"isLocked":false,"elementsMetadata":[],"slideId":"913672894995234827","enableDocumentContentUpdater":false,"version":"2.0"}]]></TemplafySlideTemplateConfiguration>
</file>

<file path=customXml/item100.xml><?xml version="1.0" encoding="utf-8"?>
<TemplafySlideFormConfiguration><![CDATA[{"formFields":[],"formDataEntries":[]}]]></TemplafySlideFormConfiguration>
</file>

<file path=customXml/item101.xml><?xml version="1.0" encoding="utf-8"?>
<TemplafySlideTemplateConfiguration><![CDATA[{"slideVersion":2,"isValidatorEnabled":false,"isLocked":false,"elementsMetadata":[],"slideId":"913672894995234833","enableDocumentContentUpdater":false,"version":"2.0"}]]></TemplafySlideTemplateConfiguration>
</file>

<file path=customXml/item102.xml><?xml version="1.0" encoding="utf-8"?>
<TemplafySlideTemplateConfiguration><![CDATA[{"slideVersion":8,"isValidatorEnabled":false,"isLocked":false,"elementsMetadata":[],"slideId":"913672894995234821","enableDocumentContentUpdater":false,"version":"2.0"}]]></TemplafySlideTemplateConfiguration>
</file>

<file path=customXml/item103.xml><?xml version="1.0" encoding="utf-8"?>
<TemplafySlideTemplateConfiguration><![CDATA[{"slideVersion":7,"isValidatorEnabled":false,"isLocked":false,"elementsMetadata":[],"slideId":"1162677471376572430","enableDocumentContentUpdater":false,"version":"2.0"}]]></TemplafySlideTemplateConfiguration>
</file>

<file path=customXml/item104.xml><?xml version="1.0" encoding="utf-8"?>
<TemplafySlideFormConfiguration><![CDATA[{"formFields":[],"formDataEntries":[]}]]></TemplafySlideFormConfiguration>
</file>

<file path=customXml/item105.xml><?xml version="1.0" encoding="utf-8"?>
<TemplafySlideTemplateConfiguration><![CDATA[{"slideVersion":2,"isValidatorEnabled":false,"isLocked":false,"elementsMetadata":[],"slideId":"913672894995234817","enableDocumentContentUpdater":false,"version":"2.0"}]]></TemplafySlideTemplateConfiguration>
</file>

<file path=customXml/item106.xml><?xml version="1.0" encoding="utf-8"?>
<TemplafySlideTemplateConfiguration><![CDATA[{"slideVersion":3,"isValidatorEnabled":false,"isLocked":false,"elementsMetadata":[],"slideId":"913672894995234837","enableDocumentContentUpdater":false,"version":"2.0"}]]></TemplafySlideTemplateConfiguration>
</file>

<file path=customXml/item107.xml><?xml version="1.0" encoding="utf-8"?>
<TemplafySlideTemplateConfiguration><![CDATA[{"slideVersion":8,"isValidatorEnabled":false,"isLocked":false,"elementsMetadata":[],"slideId":"913672894995234818","enableDocumentContentUpdater":false,"version":"2.0"}]]></TemplafySlideTemplateConfiguration>
</file>

<file path=customXml/item108.xml><?xml version="1.0" encoding="utf-8"?>
<TemplafySlideTemplateConfiguration><![CDATA[{"slideVersion":8,"isValidatorEnabled":false,"isLocked":false,"elementsMetadata":[],"slideId":"913672894995234829","enableDocumentContentUpdater":false,"version":"2.0"}]]></TemplafySlideTemplateConfiguration>
</file>

<file path=customXml/item109.xml><?xml version="1.0" encoding="utf-8"?>
<TemplafySlideTemplateConfiguration><![CDATA[{"slideVersion":8,"isValidatorEnabled":false,"isLocked":false,"elementsMetadata":[],"slideId":"1162677471376572416","enableDocumentContentUpdater":false,"version":"2.0"}]]></TemplafySlideTemplateConfiguration>
</file>

<file path=customXml/item11.xml><?xml version="1.0" encoding="utf-8"?>
<TemplafySlideFormConfiguration><![CDATA[{"formFields":[],"formDataEntries":[]}]]></TemplafySlideFormConfiguration>
</file>

<file path=customXml/item110.xml><?xml version="1.0" encoding="utf-8"?>
<TemplafySlideTemplateConfiguration><![CDATA[{"slideVersion":1,"isValidatorEnabled":false,"isLocked":false,"elementsMetadata":[],"slideId":"1403226263103209476","enableDocumentContentUpdater":false,"version":"2.0"}]]></TemplafySlideTemplateConfiguration>
</file>

<file path=customXml/item111.xml><?xml version="1.0" encoding="utf-8"?>
<TemplafySlideFormConfiguration><![CDATA[{"formFields":[],"formDataEntries":[]}]]></TemplafySlideFormConfiguration>
</file>

<file path=customXml/item112.xml><?xml version="1.0" encoding="utf-8"?>
<TemplafySlideFormConfiguration><![CDATA[{"formFields":[],"formDataEntries":[]}]]></TemplafySlideFormConfiguration>
</file>

<file path=customXml/item113.xml><?xml version="1.0" encoding="utf-8"?>
<TemplafySlideTemplateConfiguration><![CDATA[{"slideVersion":1,"isValidatorEnabled":false,"isLocked":false,"elementsMetadata":[],"slideId":"1403226263103209480","enableDocumentContentUpdater":false,"version":"2.0"}]]></TemplafySlideTemplateConfiguration>
</file>

<file path=customXml/item114.xml><?xml version="1.0" encoding="utf-8"?>
<TemplafySlideFormConfiguration><![CDATA[{"formFields":[],"formDataEntries":[]}]]></TemplafySlideFormConfiguration>
</file>

<file path=customXml/item115.xml><?xml version="1.0" encoding="utf-8"?>
<TemplafySlideTemplateConfiguration><![CDATA[{"slideVersion":2,"isValidatorEnabled":false,"isLocked":false,"elementsMetadata":[],"slideId":"913672894995234828","enableDocumentContentUpdater":false,"version":"2.0"}]]></TemplafySlideTemplateConfiguration>
</file>

<file path=customXml/item116.xml><?xml version="1.0" encoding="utf-8"?>
<TemplafySlideFormConfiguration><![CDATA[{"formFields":[],"formDataEntries":[]}]]></TemplafySlideFormConfiguration>
</file>

<file path=customXml/item117.xml><?xml version="1.0" encoding="utf-8"?>
<TemplafySlideFormConfiguration><![CDATA[{"formFields":[],"formDataEntries":[]}]]></TemplafySlideFormConfiguration>
</file>

<file path=customXml/item118.xml><?xml version="1.0" encoding="utf-8"?>
<TemplafySlideFormConfiguration><![CDATA[{"formFields":[],"formDataEntries":[]}]]></TemplafySlideFormConfiguration>
</file>

<file path=customXml/item119.xml><?xml version="1.0" encoding="utf-8"?>
<TemplafySlideTemplateConfiguration><![CDATA[{"slideVersion":1,"isValidatorEnabled":false,"isLocked":false,"elementsMetadata":[],"slideId":"1403226263103209474","enableDocumentContentUpdater":false,"version":"2.0"}]]></TemplafySlideTemplateConfiguration>
</file>

<file path=customXml/item12.xml><?xml version="1.0" encoding="utf-8"?>
<TemplafySlideTemplateConfiguration><![CDATA[{"slideVersion":3,"isValidatorEnabled":false,"isLocked":false,"elementsMetadata":[],"slideId":"1270301441218052102","enableDocumentContentUpdater":false,"version":"2.0"}]]></TemplafySlideTemplateConfiguration>
</file>

<file path=customXml/item120.xml><?xml version="1.0" encoding="utf-8"?>
<TemplafySlideFormConfiguration><![CDATA[{"formFields":[],"formDataEntries":[]}]]></TemplafySlideFormConfiguration>
</file>

<file path=customXml/item121.xml><?xml version="1.0" encoding="utf-8"?>
<TemplafySlideFormConfiguration><![CDATA[{"formFields":[],"formDataEntries":[]}]]></TemplafySlideFormConfiguration>
</file>

<file path=customXml/item122.xml><?xml version="1.0" encoding="utf-8"?>
<TemplafySlideFormConfiguration><![CDATA[{"formFields":[],"formDataEntries":[]}]]></TemplafySlideFormConfiguration>
</file>

<file path=customXml/item123.xml><?xml version="1.0" encoding="utf-8"?>
<TemplafySlideFormConfiguration><![CDATA[{"formFields":[],"formDataEntries":[]}]]></TemplafySlideFormConfiguration>
</file>

<file path=customXml/item124.xml><?xml version="1.0" encoding="utf-8"?>
<TemplafySlideFormConfiguration><![CDATA[{"formFields":[],"formDataEntries":[]}]]></TemplafySlideFormConfiguration>
</file>

<file path=customXml/item125.xml><?xml version="1.0" encoding="utf-8"?>
<TemplafySlideFormConfiguration><![CDATA[{"formFields":[],"formDataEntries":[]}]]></TemplafySlideFormConfiguration>
</file>

<file path=customXml/item126.xml><?xml version="1.0" encoding="utf-8"?>
<TemplafySlideTemplateConfiguration><![CDATA[{"slideVersion":7,"isValidatorEnabled":false,"isLocked":false,"elementsMetadata":[],"slideId":"1162677471376572428","enableDocumentContentUpdater":false,"version":"2.0"}]]></TemplafySlideTemplateConfiguration>
</file>

<file path=customXml/item127.xml><?xml version="1.0" encoding="utf-8"?>
<TemplafySlideTemplateConfiguration><![CDATA[{"slideVersion":1,"isValidatorEnabled":false,"isLocked":false,"elementsMetadata":[],"slideId":"1403226263103209481","enableDocumentContentUpdater":false,"version":"2.0"}]]></TemplafySlideTemplateConfiguration>
</file>

<file path=customXml/item128.xml><?xml version="1.0" encoding="utf-8"?>
<TemplafySlideFormConfiguration><![CDATA[{"formFields":[],"formDataEntries":[]}]]></TemplafySlideFormConfiguration>
</file>

<file path=customXml/item129.xml><?xml version="1.0" encoding="utf-8"?>
<TemplafyFormConfiguration><![CDATA[{"formFields":[],"formDataEntries":[]}]]></TemplafyFormConfiguration>
</file>

<file path=customXml/item13.xml><?xml version="1.0" encoding="utf-8"?>
<TemplafySlideTemplateConfiguration><![CDATA[{"slideVersion":1,"isValidatorEnabled":false,"isLocked":false,"elementsMetadata":[],"slideId":"1403226263103209475","enableDocumentContentUpdater":false,"version":"2.0"}]]></TemplafySlideTemplateConfiguration>
</file>

<file path=customXml/item130.xml><?xml version="1.0" encoding="utf-8"?>
<TemplafySlideTemplateConfiguration><![CDATA[{"slideVersion":8,"isValidatorEnabled":false,"isLocked":false,"elementsMetadata":[],"slideId":"913672894995234816","enableDocumentContentUpdater":false,"version":"2.0"}]]></TemplafySlideTemplateConfiguration>
</file>

<file path=customXml/item131.xml><?xml version="1.0" encoding="utf-8"?>
<TemplafySlideTemplateConfiguration><![CDATA[{"slideVersion":8,"isValidatorEnabled":false,"isLocked":false,"elementsMetadata":[],"slideId":"913672894995234827","enableDocumentContentUpdater":false,"version":"2.0"}]]></TemplafySlideTemplateConfiguration>
</file>

<file path=customXml/item132.xml><?xml version="1.0" encoding="utf-8"?>
<TemplafySlideFormConfiguration><![CDATA[{"formFields":[],"formDataEntries":[]}]]></TemplafySlideFormConfiguration>
</file>

<file path=customXml/item133.xml><?xml version="1.0" encoding="utf-8"?>
<TemplafySlideTemplateConfiguration><![CDATA[{"slideVersion":9,"isValidatorEnabled":false,"isLocked":false,"elementsMetadata":[],"slideId":"913672894995234837","enableDocumentContentUpdater":false,"version":"2.0"}]]></TemplafySlideTemplateConfiguration>
</file>

<file path=customXml/item134.xml><?xml version="1.0" encoding="utf-8"?>
<TemplafySlideTemplateConfiguration><![CDATA[{"slideVersion":8,"isValidatorEnabled":false,"isLocked":false,"elementsMetadata":[],"slideId":"913672894995234831","enableDocumentContentUpdater":false,"version":"2.0"}]]></TemplafySlideTemplateConfiguration>
</file>

<file path=customXml/item135.xml><?xml version="1.0" encoding="utf-8"?>
<TemplafySlideFormConfiguration><![CDATA[{"formFields":[],"formDataEntries":[]}]]></TemplafySlideFormConfiguration>
</file>

<file path=customXml/item136.xml><?xml version="1.0" encoding="utf-8"?>
<TemplafySlideFormConfiguration><![CDATA[{"formFields":[],"formDataEntries":[]}]]></TemplafySlideFormConfiguration>
</file>

<file path=customXml/item137.xml><?xml version="1.0" encoding="utf-8"?>
<TemplafySlideTemplateConfiguration><![CDATA[{"slideVersion":4,"isValidatorEnabled":false,"isLocked":false,"elementsMetadata":[],"slideId":"913672894995234820","enableDocumentContentUpdater":false,"version":"2.0"}]]></TemplafySlideTemplateConfiguration>
</file>

<file path=customXml/item138.xml><?xml version="1.0" encoding="utf-8"?>
<TemplafySlideTemplateConfiguration><![CDATA[{"slideVersion":9,"isValidatorEnabled":false,"isLocked":false,"elementsMetadata":[],"slideId":"913672894995234824","enableDocumentContentUpdater":false,"version":"2.0"}]]></TemplafySlideTemplateConfiguration>
</file>

<file path=customXml/item139.xml><?xml version="1.0" encoding="utf-8"?>
<TemplafySlideTemplateConfiguration><![CDATA[{"slideVersion":8,"isValidatorEnabled":false,"isLocked":false,"elementsMetadata":[],"slideId":"979362169114853376","enableDocumentContentUpdater":false,"version":"2.0"}]]></TemplafySlideTemplateConfiguration>
</file>

<file path=customXml/item14.xml><?xml version="1.0" encoding="utf-8"?>
<TemplafySlideFormConfiguration><![CDATA[{"formFields":[],"formDataEntries":[]}]]></TemplafySlideFormConfiguration>
</file>

<file path=customXml/item140.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TemplateConfiguration><![CDATA[{"slideVersion":2,"isValidatorEnabled":false,"isLocked":false,"elementsMetadata":[],"slideId":"913672894995234829","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slideVersion":7,"isValidatorEnabled":false,"isLocked":false,"elementsMetadata":[],"slideId":"1162677471376572431","enableDocumentContentUpdater":false,"version":"2.0"}]]></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1403226263103209475","enableDocumentContentUpdater":false,"version":"2.0"}]]></TemplafySlideTemplateConfiguration>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30.xml><?xml version="1.0" encoding="utf-8"?>
<TemplafySlideTemplateConfiguration><![CDATA[{"slideVersion":2,"isValidatorEnabled":false,"isLocked":false,"elementsMetadata":[],"slideId":"913672894995234822","enableDocumentContentUpdater":false,"version":"2.0"}]]></TemplafySlideTemplateConfiguration>
</file>

<file path=customXml/item31.xml><?xml version="1.0" encoding="utf-8"?>
<TemplafyTemplateConfiguration><![CDATA[{"elementsMetadata":[],"transformationConfigurations":[],"templateName":"CLA-Widescreen Template 010125","templateDescription":"","enableDocumentContentUpdater":false,"version":"2.0"}]]></TemplafyTemplateConfiguration>
</file>

<file path=customXml/item32.xml><?xml version="1.0" encoding="utf-8"?>
<TemplafySlideTemplateConfiguration><![CDATA[{"slideVersion":2,"isValidatorEnabled":false,"isLocked":false,"elementsMetadata":[],"slideId":"913672894995234816","enableDocumentContentUpdater":false,"version":"2.0"}]]></TemplafySlideTemplateConfiguration>
</file>

<file path=customXml/item33.xml><?xml version="1.0" encoding="utf-8"?>
<TemplafySlideTemplateConfiguration><![CDATA[{"slideVersion":2,"isValidatorEnabled":false,"isLocked":false,"elementsMetadata":[],"slideId":"913672894995234821","enableDocumentContentUpdater":false,"version":"2.0"}]]></TemplafySlideTemplateConfiguration>
</file>

<file path=customXml/item34.xml><?xml version="1.0" encoding="utf-8"?>
<TemplafySlideTemplateConfiguration><![CDATA[{"slideVersion":8,"isValidatorEnabled":false,"isLocked":false,"elementsMetadata":[],"slideId":"913672894995234817","enableDocumentContentUpdater":false,"version":"2.0"}]]></TemplafySlideTemplateConfiguration>
</file>

<file path=customXml/item35.xml><?xml version="1.0" encoding="utf-8"?>
<TemplafySlideTemplateConfiguration><![CDATA[{"slideVersion":6,"isValidatorEnabled":false,"isLocked":false,"elementsMetadata":[],"slideId":"1205053285749751809","enableDocumentContentUpdater":false,"version":"2.0"}]]></TemplafySlideTemplate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TemplateConfiguration><![CDATA[{"slideVersion":8,"isValidatorEnabled":false,"isLocked":false,"elementsMetadata":[],"slideId":"913672894995234822","enableDocumentContentUpdater":false,"version":"2.0"}]]></TemplafySlideTemplateConfiguration>
</file>

<file path=customXml/item39.xml><?xml version="1.0" encoding="utf-8"?>
<TemplafySlideTemplateConfiguration><![CDATA[{"slideVersion":10,"isValidatorEnabled":false,"isLocked":false,"elementsMetadata":[],"slideId":"913672894995234825","enableDocumentContentUpdater":false,"version":"2.0"}]]></TemplafySlideTemplateConfiguration>
</file>

<file path=customXml/item4.xml><?xml version="1.0" encoding="utf-8"?>
<TemplafySlideTemplateConfiguration><![CDATA[{"slideVersion":8,"isValidatorEnabled":false,"isLocked":false,"elementsMetadata":[],"slideId":"913672894995234819","enableDocumentContentUpdater":false,"version":"2.0"}]]></TemplafySlideTemplateConfiguration>
</file>

<file path=customXml/item40.xml><?xml version="1.0" encoding="utf-8"?>
<TemplafySlideFormConfiguration><![CDATA[{"formFields":[],"formDataEntries":[]}]]></TemplafySlideFormConfiguration>
</file>

<file path=customXml/item41.xml><?xml version="1.0" encoding="utf-8"?>
<TemplafySlideTemplateConfiguration><![CDATA[{"slideVersion":1,"isValidatorEnabled":false,"isLocked":false,"elementsMetadata":[],"slideId":"1403226263103209472","enableDocumentContentUpdater":false,"version":"2.0"}]]></TemplafySlideTemplateConfiguration>
</file>

<file path=customXml/item42.xml><?xml version="1.0" encoding="utf-8"?>
<TemplafySlideTemplateConfiguration><![CDATA[{"slideVersion":8,"isValidatorEnabled":false,"isLocked":false,"elementsMetadata":[],"slideId":"913672894995234835","enableDocumentContentUpdater":false,"version":"2.0"}]]></TemplafySlideTemplate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FormConfiguration><![CDATA[{"formFields":[],"formDataEntries":[]}]]></TemplafySlideFormConfiguration>
</file>

<file path=customXml/item48.xml><?xml version="1.0" encoding="utf-8"?>
<TemplafySlideTemplateConfiguration><![CDATA[{"slideVersion":1,"isValidatorEnabled":false,"isLocked":false,"elementsMetadata":[],"slideId":"1162677471376572421","enableDocumentContentUpdater":false,"version":"2.0"}]]></TemplafySlideTemplateConfiguration>
</file>

<file path=customXml/item49.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50.xml><?xml version="1.0" encoding="utf-8"?>
<TemplafySlideTemplateConfiguration><![CDATA[{"slideVersion":10,"isValidatorEnabled":false,"isLocked":false,"elementsMetadata":[],"slideId":"913672894995234820","enableDocumentContentUpdater":false,"version":"2.0"}]]></TemplafySlideTemplateConfiguration>
</file>

<file path=customXml/item51.xml><?xml version="1.0" encoding="utf-8"?>
<TemplafySlideTemplateConfiguration><![CDATA[{"slideVersion":8,"isValidatorEnabled":false,"isLocked":false,"elementsMetadata":[],"slideId":"913672894995234830","enableDocumentContentUpdater":false,"version":"2.0"}]]></TemplafySlideTemplateConfiguration>
</file>

<file path=customXml/item52.xml><?xml version="1.0" encoding="utf-8"?>
<TemplafySlideTemplateConfiguration><![CDATA[{"slideVersion":7,"isValidatorEnabled":false,"isLocked":false,"elementsMetadata":[],"slideId":"1162677471376572422","enableDocumentContentUpdater":false,"version":"2.0"}]]></TemplafySlideTemplateConfiguration>
</file>

<file path=customXml/item53.xml><?xml version="1.0" encoding="utf-8"?>
<TemplafySlideTemplateConfiguration><![CDATA[{"slideVersion":7,"isValidatorEnabled":false,"isLocked":false,"elementsMetadata":[],"slideId":"1162677471376572429","enableDocumentContentUpdater":false,"version":"2.0"}]]></TemplafySlideTemplateConfiguration>
</file>

<file path=customXml/item54.xml><?xml version="1.0" encoding="utf-8"?>
<TemplafySlideTemplateConfiguration><![CDATA[{"slideVersion":1,"isValidatorEnabled":false,"isLocked":false,"elementsMetadata":[],"slideId":"1403226263103209479","enableDocumentContentUpdater":false,"version":"2.0"}]]></TemplafySlideTemplateConfiguration>
</file>

<file path=customXml/item55.xml><?xml version="1.0" encoding="utf-8"?>
<TemplafySlideFormConfiguration><![CDATA[{"formFields":[],"formDataEntries":[]}]]></TemplafySlideFormConfiguration>
</file>

<file path=customXml/item56.xml><?xml version="1.0" encoding="utf-8"?>
<TemplafySlideTemplateConfiguration><![CDATA[{"slideVersion":3,"isValidatorEnabled":false,"isLocked":false,"elementsMetadata":[],"slideId":"913672894995234836","enableDocumentContentUpdater":false,"version":"2.0"}]]></TemplafySlideTemplate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TemplafySlideTemplateConfiguration><![CDATA[{"slideVersion":1,"isValidatorEnabled":false,"isLocked":false,"elementsMetadata":[],"slideId":"1162677471376572416","enableDocumentContentUpdater":false,"version":"2.0"}]]></TemplafySlideTemplateConfiguration>
</file>

<file path=customXml/item6.xml><?xml version="1.0" encoding="utf-8"?>
<TemplafySlideTemplateConfiguration><![CDATA[{"slideVersion":8,"isValidatorEnabled":false,"isLocked":false,"elementsMetadata":[],"slideId":"913672894995234834","enableDocumentContentUpdater":false,"version":"2.0"}]]></TemplafySlideTemplateConfiguration>
</file>

<file path=customXml/item60.xml><?xml version="1.0" encoding="utf-8"?>
<TemplafySlideTemplateConfiguration><![CDATA[{"slideVersion":3,"isValidatorEnabled":false,"isLocked":false,"elementsMetadata":[],"slideId":"913672894995234825","enableDocumentContentUpdater":false,"version":"2.0"}]]></TemplafySlideTemplateConfiguration>
</file>

<file path=customXml/item61.xml><?xml version="1.0" encoding="utf-8"?>
<TemplafySlideTemplateConfiguration><![CDATA[{"slideVersion":2,"isValidatorEnabled":false,"isLocked":false,"elementsMetadata":[],"slideId":"979362169114853376","enableDocumentContentUpdater":false,"version":"2.0"}]]></TemplafySlideTemplateConfiguration>
</file>

<file path=customXml/item62.xml><?xml version="1.0" encoding="utf-8"?>
<TemplafySlideFormConfiguration><![CDATA[{"formFields":[],"formDataEntries":[]}]]></TemplafySlideFormConfiguration>
</file>

<file path=customXml/item63.xml><?xml version="1.0" encoding="utf-8"?>
<TemplafySlideFormConfiguration><![CDATA[{"formFields":[],"formDataEntries":[]}]]></TemplafySlideFormConfiguration>
</file>

<file path=customXml/item64.xml><?xml version="1.0" encoding="utf-8"?>
<TemplafySlideFormConfiguration><![CDATA[{"formFields":[],"formDataEntries":[]}]]></TemplafySlideFormConfiguration>
</file>

<file path=customXml/item65.xml><?xml version="1.0" encoding="utf-8"?>
<TemplafySlideFormConfiguration><![CDATA[{"formFields":[],"formDataEntries":[]}]]></TemplafySlideFormConfiguration>
</file>

<file path=customXml/item66.xml><?xml version="1.0" encoding="utf-8"?>
<TemplafySlideTemplateConfiguration><![CDATA[{"slideVersion":7,"isValidatorEnabled":false,"isLocked":false,"elementsMetadata":[],"slideId":"1162677471376572432","enableDocumentContentUpdater":false,"version":"2.0"}]]></TemplafySlideTemplateConfiguration>
</file>

<file path=customXml/item67.xml><?xml version="1.0" encoding="utf-8"?>
<TemplafySlideTemplateConfiguration><![CDATA[{"slideVersion":1,"isValidatorEnabled":false,"isLocked":false,"elementsMetadata":[],"slideId":"1403226263103209478","enableDocumentContentUpdater":false,"version":"2.0"}]]></TemplafySlideTemplateConfiguration>
</file>

<file path=customXml/item68.xml><?xml version="1.0" encoding="utf-8"?>
<TemplafySlideFormConfiguration><![CDATA[{"formFields":[],"formDataEntries":[]}]]></TemplafySlideFormConfiguration>
</file>

<file path=customXml/item69.xml><?xml version="1.0" encoding="utf-8"?>
<TemplafySlideTemplateConfiguration><![CDATA[{"slideVersion":1,"isValidatorEnabled":false,"isLocked":false,"elementsMetadata":[],"slideId":"1403226263103209476","enableDocumentContentUpdater":false,"version":"2.0"}]]></TemplafySlideTemplateConfiguration>
</file>

<file path=customXml/item7.xml><?xml version="1.0" encoding="utf-8"?>
<TemplafySlideTemplateConfiguration><![CDATA[{"slideVersion":2,"isValidatorEnabled":false,"isLocked":false,"elementsMetadata":[],"slideId":"913672894995234834","enableDocumentContentUpdater":false,"version":"2.0"}]]></TemplafySlideTemplateConfiguration>
</file>

<file path=customXml/item70.xml><?xml version="1.0" encoding="utf-8"?>
<TemplafySlideTemplateConfiguration><![CDATA[{"slideVersion":8,"isValidatorEnabled":false,"isLocked":false,"elementsMetadata":[],"slideId":"913672894995234823","enableDocumentContentUpdater":false,"version":"2.0"}]]></TemplafySlideTemplateConfiguration>
</file>

<file path=customXml/item71.xml><?xml version="1.0" encoding="utf-8"?>
<TemplafySlideTemplateConfiguration><![CDATA[{"slideVersion":8,"isValidatorEnabled":false,"isLocked":false,"elementsMetadata":[],"slideId":"913672894995234832","enableDocumentContentUpdater":false,"version":"2.0"}]]></TemplafySlideTemplateConfiguration>
</file>

<file path=customXml/item72.xml><?xml version="1.0" encoding="utf-8"?>
<TemplafySlideTemplateConfiguration><![CDATA[{"slideVersion":1,"isValidatorEnabled":false,"isLocked":false,"elementsMetadata":[],"slideId":"1162677471376572418","enableDocumentContentUpdater":false,"version":"2.0"}]]></TemplafySlideTemplateConfiguration>
</file>

<file path=customXml/item73.xml><?xml version="1.0" encoding="utf-8"?>
<TemplafySlideFormConfiguration><![CDATA[{"formFields":[],"formDataEntries":[]}]]></TemplafySlideFormConfiguration>
</file>

<file path=customXml/item74.xml><?xml version="1.0" encoding="utf-8"?>
<TemplafySlideFormConfiguration><![CDATA[{"formFields":[],"formDataEntries":[]}]]></TemplafySlideFormConfiguration>
</file>

<file path=customXml/item75.xml><?xml version="1.0" encoding="utf-8"?>
<TemplafySlideFormConfiguration><![CDATA[{"formFields":[],"formDataEntries":[]}]]></TemplafySlideFormConfiguration>
</file>

<file path=customXml/item76.xml><?xml version="1.0" encoding="utf-8"?>
<TemplafySlideFormConfiguration><![CDATA[{"formFields":[],"formDataEntries":[]}]]></TemplafySlideFormConfiguration>
</file>

<file path=customXml/item77.xml><?xml version="1.0" encoding="utf-8"?>
<TemplafySlideFormConfiguration><![CDATA[{"formFields":[],"formDataEntries":[]}]]></TemplafySlideFormConfiguration>
</file>

<file path=customXml/item78.xml><?xml version="1.0" encoding="utf-8"?>
<TemplafySlideTemplateConfiguration><![CDATA[{"slideVersion":7,"isValidatorEnabled":false,"isLocked":false,"elementsMetadata":[],"slideId":"1162677471376572427","enableDocumentContentUpdater":false,"version":"2.0"}]]></TemplafySlideTemplateConfiguration>
</file>

<file path=customXml/item79.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1403226263103209477","enableDocumentContentUpdater":false,"version":"2.0"}]]></TemplafySlideTemplateConfiguration>
</file>

<file path=customXml/item80.xml><?xml version="1.0" encoding="utf-8"?>
<TemplafySlideTemplateConfiguration><![CDATA[{"slideVersion":1,"isValidatorEnabled":false,"isLocked":false,"elementsMetadata":[],"slideId":"1403226263103209482","enableDocumentContentUpdater":false,"version":"2.0"}]]></TemplafySlideTemplateConfiguration>
</file>

<file path=customXml/item81.xml><?xml version="1.0" encoding="utf-8"?>
<TemplafySlideFormConfiguration><![CDATA[{"formFields":[],"formDataEntries":[]}]]></TemplafySlideFormConfiguration>
</file>

<file path=customXml/item82.xml><?xml version="1.0" encoding="utf-8"?>
<TemplafySlideFormConfiguration><![CDATA[{"formFields":[],"formDataEntries":[]}]]></TemplafySlideFormConfiguration>
</file>

<file path=customXml/item83.xml><?xml version="1.0" encoding="utf-8"?>
<TemplafySlideTemplateConfiguration><![CDATA[{"slideVersion":8,"isValidatorEnabled":false,"isLocked":false,"elementsMetadata":[],"slideId":"913672894995234828","enableDocumentContentUpdater":false,"version":"2.0"}]]></TemplafySlideTemplateConfiguration>
</file>

<file path=customXml/item84.xml><?xml version="1.0" encoding="utf-8"?>
<TemplafySlideFormConfiguration><![CDATA[{"formFields":[],"formDataEntries":[]}]]></TemplafySlideFormConfiguration>
</file>

<file path=customXml/item85.xml><?xml version="1.0" encoding="utf-8"?>
<TemplafySlideFormConfiguration><![CDATA[{"formFields":[],"formDataEntries":[]}]]></TemplafySlideFormConfiguration>
</file>

<file path=customXml/item86.xml><?xml version="1.0" encoding="utf-8"?>
<TemplafySlideFormConfiguration><![CDATA[{"formFields":[],"formDataEntries":[]}]]></TemplafySlideFormConfiguration>
</file>

<file path=customXml/item87.xml><?xml version="1.0" encoding="utf-8"?>
<TemplafySlideTemplateConfiguration><![CDATA[{"slideVersion":3,"isValidatorEnabled":false,"isLocked":false,"elementsMetadata":[],"slideId":"913672894995234824","enableDocumentContentUpdater":false,"version":"2.0"}]]></TemplafySlideTemplateConfiguration>
</file>

<file path=customXml/item88.xml><?xml version="1.0" encoding="utf-8"?>
<TemplafySlideTemplateConfiguration><![CDATA[{"slideVersion":2,"isValidatorEnabled":false,"isLocked":false,"elementsMetadata":[],"slideId":"913672894995234826","enableDocumentContentUpdater":false,"version":"2.0"}]]></TemplafySlideTemplateConfiguration>
</file>

<file path=customXml/item89.xml><?xml version="1.0" encoding="utf-8"?>
<TemplafySlideTemplateConfiguration><![CDATA[{"slideVersion":1,"isValidatorEnabled":false,"isLocked":false,"elementsMetadata":[],"slideId":"1162677471376572420","enableDocumentContentUpdater":false,"version":"2.0"}]]></TemplafySlideTemplateConfiguration>
</file>

<file path=customXml/item9.xml><?xml version="1.0" encoding="utf-8"?>
<TemplafySlideFormConfiguration><![CDATA[{"formFields":[],"formDataEntries":[]}]]></TemplafySlideFormConfiguration>
</file>

<file path=customXml/item90.xml><?xml version="1.0" encoding="utf-8"?>
<TemplafySlideTemplateConfiguration><![CDATA[{"slideVersion":8,"isValidatorEnabled":false,"isLocked":false,"elementsMetadata":[],"slideId":"913672894995234826","enableDocumentContentUpdater":false,"version":"2.0"}]]></TemplafySlideTemplateConfiguration>
</file>

<file path=customXml/item91.xml><?xml version="1.0" encoding="utf-8"?>
<TemplafySlideFormConfiguration><![CDATA[{"formFields":[],"formDataEntries":[]}]]></TemplafySlideFormConfiguration>
</file>

<file path=customXml/item92.xml><?xml version="1.0" encoding="utf-8"?>
<TemplafySlideTemplateConfiguration><![CDATA[{"slideVersion":1,"isValidatorEnabled":false,"isLocked":false,"elementsMetadata":[],"slideId":"1403226263103209477","enableDocumentContentUpdater":false,"version":"2.0"}]]></TemplafySlideTemplateConfiguration>
</file>

<file path=customXml/item93.xml><?xml version="1.0" encoding="utf-8"?>
<TemplafySlideTemplateConfiguration><![CDATA[{"slideVersion":2,"isValidatorEnabled":false,"isLocked":false,"elementsMetadata":[],"slideId":"913672894995234818","enableDocumentContentUpdater":false,"version":"2.0"}]]></TemplafySlideTemplateConfiguration>
</file>

<file path=customXml/item94.xml><?xml version="1.0" encoding="utf-8"?>
<TemplafySlideTemplateConfiguration><![CDATA[{"slideVersion":2,"isValidatorEnabled":false,"isLocked":false,"elementsMetadata":[],"slideId":"913672894995234835","enableDocumentContentUpdater":false,"version":"2.0"}]]></TemplafySlideTemplateConfiguration>
</file>

<file path=customXml/item95.xml><?xml version="1.0" encoding="utf-8"?>
<TemplafySlideFormConfiguration><![CDATA[{"formFields":[],"formDataEntries":[]}]]></TemplafySlideFormConfiguration>
</file>

<file path=customXml/item96.xml><?xml version="1.0" encoding="utf-8"?>
<TemplafySlideFormConfiguration><![CDATA[{"formFields":[],"formDataEntries":[]}]]></TemplafySlideFormConfiguration>
</file>

<file path=customXml/item97.xml><?xml version="1.0" encoding="utf-8"?>
<TemplafySlideTemplateConfiguration><![CDATA[{"slideVersion":1,"isValidatorEnabled":false,"isLocked":false,"elementsMetadata":[],"slideId":"1403226263103209473","enableDocumentContentUpdater":false,"version":"2.0"}]]></TemplafySlideTemplateConfiguration>
</file>

<file path=customXml/item98.xml><?xml version="1.0" encoding="utf-8"?>
<TemplafySlideTemplateConfiguration><![CDATA[{"slideVersion":6,"isValidatorEnabled":false,"isLocked":false,"elementsMetadata":[],"slideId":"1205053285749751808","enableDocumentContentUpdater":false,"version":"2.0"}]]></TemplafySlideTemplateConfiguration>
</file>

<file path=customXml/item99.xml><?xml version="1.0" encoding="utf-8"?>
<TemplafySlideTemplateConfiguration><![CDATA[{"slideVersion":9,"isValidatorEnabled":false,"isLocked":false,"elementsMetadata":[],"slideId":"913672894995234836","enableDocumentContentUpdater":false,"version":"2.0"}]]></TemplafySlideTemplateConfiguration>
</file>

<file path=customXml/itemProps1.xml><?xml version="1.0" encoding="utf-8"?>
<ds:datastoreItem xmlns:ds="http://schemas.openxmlformats.org/officeDocument/2006/customXml" ds:itemID="{FCFC67BC-915B-4247-84FF-5FFEE11D147C}">
  <ds:schemaRefs/>
</ds:datastoreItem>
</file>

<file path=customXml/itemProps10.xml><?xml version="1.0" encoding="utf-8"?>
<ds:datastoreItem xmlns:ds="http://schemas.openxmlformats.org/officeDocument/2006/customXml" ds:itemID="{7C79B8EA-DC1D-4763-91C6-50EC134D82AF}">
  <ds:schemaRefs/>
</ds:datastoreItem>
</file>

<file path=customXml/itemProps100.xml><?xml version="1.0" encoding="utf-8"?>
<ds:datastoreItem xmlns:ds="http://schemas.openxmlformats.org/officeDocument/2006/customXml" ds:itemID="{26A3DA0A-E34F-49B1-BC6A-5D380AE5E8E9}">
  <ds:schemaRefs/>
</ds:datastoreItem>
</file>

<file path=customXml/itemProps101.xml><?xml version="1.0" encoding="utf-8"?>
<ds:datastoreItem xmlns:ds="http://schemas.openxmlformats.org/officeDocument/2006/customXml" ds:itemID="{174732BA-055F-4084-A894-1F8C9D2F1800}">
  <ds:schemaRefs/>
</ds:datastoreItem>
</file>

<file path=customXml/itemProps102.xml><?xml version="1.0" encoding="utf-8"?>
<ds:datastoreItem xmlns:ds="http://schemas.openxmlformats.org/officeDocument/2006/customXml" ds:itemID="{3BD04023-7430-4CAE-B62D-F2A42F66F91D}">
  <ds:schemaRefs/>
</ds:datastoreItem>
</file>

<file path=customXml/itemProps103.xml><?xml version="1.0" encoding="utf-8"?>
<ds:datastoreItem xmlns:ds="http://schemas.openxmlformats.org/officeDocument/2006/customXml" ds:itemID="{12B4E81C-300C-4AAE-A2B9-497D87D046C2}">
  <ds:schemaRefs/>
</ds:datastoreItem>
</file>

<file path=customXml/itemProps104.xml><?xml version="1.0" encoding="utf-8"?>
<ds:datastoreItem xmlns:ds="http://schemas.openxmlformats.org/officeDocument/2006/customXml" ds:itemID="{F35335F6-2951-4D13-9324-550EE210F7E8}">
  <ds:schemaRefs/>
</ds:datastoreItem>
</file>

<file path=customXml/itemProps105.xml><?xml version="1.0" encoding="utf-8"?>
<ds:datastoreItem xmlns:ds="http://schemas.openxmlformats.org/officeDocument/2006/customXml" ds:itemID="{23464555-FAEF-4B7B-A60F-FBE37B944DC4}">
  <ds:schemaRefs/>
</ds:datastoreItem>
</file>

<file path=customXml/itemProps106.xml><?xml version="1.0" encoding="utf-8"?>
<ds:datastoreItem xmlns:ds="http://schemas.openxmlformats.org/officeDocument/2006/customXml" ds:itemID="{EB6E7C85-1737-43A9-8C41-D6E318BD3457}">
  <ds:schemaRefs/>
</ds:datastoreItem>
</file>

<file path=customXml/itemProps107.xml><?xml version="1.0" encoding="utf-8"?>
<ds:datastoreItem xmlns:ds="http://schemas.openxmlformats.org/officeDocument/2006/customXml" ds:itemID="{15006E0D-7CC4-4CBC-B036-8F7DBE249E6A}">
  <ds:schemaRefs/>
</ds:datastoreItem>
</file>

<file path=customXml/itemProps108.xml><?xml version="1.0" encoding="utf-8"?>
<ds:datastoreItem xmlns:ds="http://schemas.openxmlformats.org/officeDocument/2006/customXml" ds:itemID="{17CB5667-BF47-43F3-B105-DC68BE8528CF}">
  <ds:schemaRefs/>
</ds:datastoreItem>
</file>

<file path=customXml/itemProps109.xml><?xml version="1.0" encoding="utf-8"?>
<ds:datastoreItem xmlns:ds="http://schemas.openxmlformats.org/officeDocument/2006/customXml" ds:itemID="{446C3520-0D71-45F3-BDEA-A45158BDE018}">
  <ds:schemaRefs/>
</ds:datastoreItem>
</file>

<file path=customXml/itemProps11.xml><?xml version="1.0" encoding="utf-8"?>
<ds:datastoreItem xmlns:ds="http://schemas.openxmlformats.org/officeDocument/2006/customXml" ds:itemID="{67912A87-FB78-4D9F-9382-FA85F587D54E}">
  <ds:schemaRefs/>
</ds:datastoreItem>
</file>

<file path=customXml/itemProps110.xml><?xml version="1.0" encoding="utf-8"?>
<ds:datastoreItem xmlns:ds="http://schemas.openxmlformats.org/officeDocument/2006/customXml" ds:itemID="{BD23E4C5-EF3D-47AA-B19B-A5DCBD0131DE}">
  <ds:schemaRefs/>
</ds:datastoreItem>
</file>

<file path=customXml/itemProps111.xml><?xml version="1.0" encoding="utf-8"?>
<ds:datastoreItem xmlns:ds="http://schemas.openxmlformats.org/officeDocument/2006/customXml" ds:itemID="{EFF34FB9-A5CB-4EBC-9019-5B9F0D576BDA}">
  <ds:schemaRefs/>
</ds:datastoreItem>
</file>

<file path=customXml/itemProps112.xml><?xml version="1.0" encoding="utf-8"?>
<ds:datastoreItem xmlns:ds="http://schemas.openxmlformats.org/officeDocument/2006/customXml" ds:itemID="{3E24913C-A8B1-4C23-A402-77A8F0EAC795}">
  <ds:schemaRefs/>
</ds:datastoreItem>
</file>

<file path=customXml/itemProps113.xml><?xml version="1.0" encoding="utf-8"?>
<ds:datastoreItem xmlns:ds="http://schemas.openxmlformats.org/officeDocument/2006/customXml" ds:itemID="{A687B908-16FE-44FE-A9A7-449A3E8B2F5C}">
  <ds:schemaRefs/>
</ds:datastoreItem>
</file>

<file path=customXml/itemProps114.xml><?xml version="1.0" encoding="utf-8"?>
<ds:datastoreItem xmlns:ds="http://schemas.openxmlformats.org/officeDocument/2006/customXml" ds:itemID="{845D0B29-3E8C-4F0C-85B0-3B1D04E80351}">
  <ds:schemaRefs/>
</ds:datastoreItem>
</file>

<file path=customXml/itemProps115.xml><?xml version="1.0" encoding="utf-8"?>
<ds:datastoreItem xmlns:ds="http://schemas.openxmlformats.org/officeDocument/2006/customXml" ds:itemID="{7B703B29-E26F-4E9C-B3C6-E9DFDA83BB8F}">
  <ds:schemaRefs/>
</ds:datastoreItem>
</file>

<file path=customXml/itemProps116.xml><?xml version="1.0" encoding="utf-8"?>
<ds:datastoreItem xmlns:ds="http://schemas.openxmlformats.org/officeDocument/2006/customXml" ds:itemID="{ED6E9C5C-6D35-4CF9-A56F-9BA4B4F4072B}">
  <ds:schemaRefs/>
</ds:datastoreItem>
</file>

<file path=customXml/itemProps117.xml><?xml version="1.0" encoding="utf-8"?>
<ds:datastoreItem xmlns:ds="http://schemas.openxmlformats.org/officeDocument/2006/customXml" ds:itemID="{ADDF5915-263F-4EFA-90F2-90D9DB5A09D9}">
  <ds:schemaRefs/>
</ds:datastoreItem>
</file>

<file path=customXml/itemProps118.xml><?xml version="1.0" encoding="utf-8"?>
<ds:datastoreItem xmlns:ds="http://schemas.openxmlformats.org/officeDocument/2006/customXml" ds:itemID="{06C5C3E6-B8CE-4C3C-923C-2CB32C694194}">
  <ds:schemaRefs/>
</ds:datastoreItem>
</file>

<file path=customXml/itemProps119.xml><?xml version="1.0" encoding="utf-8"?>
<ds:datastoreItem xmlns:ds="http://schemas.openxmlformats.org/officeDocument/2006/customXml" ds:itemID="{69D38C28-4D71-44E5-ADB8-DE94A2131E63}">
  <ds:schemaRefs/>
</ds:datastoreItem>
</file>

<file path=customXml/itemProps12.xml><?xml version="1.0" encoding="utf-8"?>
<ds:datastoreItem xmlns:ds="http://schemas.openxmlformats.org/officeDocument/2006/customXml" ds:itemID="{FDDE7FD9-0A06-4E8B-9864-2F91384C8FBC}">
  <ds:schemaRefs/>
</ds:datastoreItem>
</file>

<file path=customXml/itemProps120.xml><?xml version="1.0" encoding="utf-8"?>
<ds:datastoreItem xmlns:ds="http://schemas.openxmlformats.org/officeDocument/2006/customXml" ds:itemID="{B258786C-C4E0-4146-8247-70A2FE048097}">
  <ds:schemaRefs/>
</ds:datastoreItem>
</file>

<file path=customXml/itemProps121.xml><?xml version="1.0" encoding="utf-8"?>
<ds:datastoreItem xmlns:ds="http://schemas.openxmlformats.org/officeDocument/2006/customXml" ds:itemID="{AFA9C1BA-3907-4ABC-8AFD-5910A6B049C6}">
  <ds:schemaRefs/>
</ds:datastoreItem>
</file>

<file path=customXml/itemProps122.xml><?xml version="1.0" encoding="utf-8"?>
<ds:datastoreItem xmlns:ds="http://schemas.openxmlformats.org/officeDocument/2006/customXml" ds:itemID="{7656305B-E8AB-4FE6-8743-D82A53D5982B}">
  <ds:schemaRefs/>
</ds:datastoreItem>
</file>

<file path=customXml/itemProps123.xml><?xml version="1.0" encoding="utf-8"?>
<ds:datastoreItem xmlns:ds="http://schemas.openxmlformats.org/officeDocument/2006/customXml" ds:itemID="{428F8443-A054-4C46-A206-50330B36488E}">
  <ds:schemaRefs/>
</ds:datastoreItem>
</file>

<file path=customXml/itemProps124.xml><?xml version="1.0" encoding="utf-8"?>
<ds:datastoreItem xmlns:ds="http://schemas.openxmlformats.org/officeDocument/2006/customXml" ds:itemID="{1D838E25-9775-48F9-9D40-4A027C52D419}">
  <ds:schemaRefs/>
</ds:datastoreItem>
</file>

<file path=customXml/itemProps125.xml><?xml version="1.0" encoding="utf-8"?>
<ds:datastoreItem xmlns:ds="http://schemas.openxmlformats.org/officeDocument/2006/customXml" ds:itemID="{E9D9C244-C5E1-4E2D-ABB1-4F6009F3EFD2}">
  <ds:schemaRefs/>
</ds:datastoreItem>
</file>

<file path=customXml/itemProps126.xml><?xml version="1.0" encoding="utf-8"?>
<ds:datastoreItem xmlns:ds="http://schemas.openxmlformats.org/officeDocument/2006/customXml" ds:itemID="{DC2D7C05-7019-410C-BE6A-1A40051338C7}">
  <ds:schemaRefs/>
</ds:datastoreItem>
</file>

<file path=customXml/itemProps127.xml><?xml version="1.0" encoding="utf-8"?>
<ds:datastoreItem xmlns:ds="http://schemas.openxmlformats.org/officeDocument/2006/customXml" ds:itemID="{A9B4C493-6E9D-4A07-8014-89F67F7314D4}">
  <ds:schemaRefs/>
</ds:datastoreItem>
</file>

<file path=customXml/itemProps128.xml><?xml version="1.0" encoding="utf-8"?>
<ds:datastoreItem xmlns:ds="http://schemas.openxmlformats.org/officeDocument/2006/customXml" ds:itemID="{A5C8CB1D-025C-4646-9AAB-6A41F8B69F7D}">
  <ds:schemaRefs/>
</ds:datastoreItem>
</file>

<file path=customXml/itemProps129.xml><?xml version="1.0" encoding="utf-8"?>
<ds:datastoreItem xmlns:ds="http://schemas.openxmlformats.org/officeDocument/2006/customXml" ds:itemID="{B9A597B1-D0FE-4343-9F2C-E6A3EBE93A11}">
  <ds:schemaRefs/>
</ds:datastoreItem>
</file>

<file path=customXml/itemProps13.xml><?xml version="1.0" encoding="utf-8"?>
<ds:datastoreItem xmlns:ds="http://schemas.openxmlformats.org/officeDocument/2006/customXml" ds:itemID="{89E474FB-CACB-4818-9992-2C2C346C49B6}">
  <ds:schemaRefs/>
</ds:datastoreItem>
</file>

<file path=customXml/itemProps130.xml><?xml version="1.0" encoding="utf-8"?>
<ds:datastoreItem xmlns:ds="http://schemas.openxmlformats.org/officeDocument/2006/customXml" ds:itemID="{6F0A2D5D-D444-4CEB-8A90-271DDE1DF368}">
  <ds:schemaRefs/>
</ds:datastoreItem>
</file>

<file path=customXml/itemProps131.xml><?xml version="1.0" encoding="utf-8"?>
<ds:datastoreItem xmlns:ds="http://schemas.openxmlformats.org/officeDocument/2006/customXml" ds:itemID="{5811F7E6-A726-4600-84F7-C511F9C4D71B}">
  <ds:schemaRefs/>
</ds:datastoreItem>
</file>

<file path=customXml/itemProps132.xml><?xml version="1.0" encoding="utf-8"?>
<ds:datastoreItem xmlns:ds="http://schemas.openxmlformats.org/officeDocument/2006/customXml" ds:itemID="{AB026F35-94A3-43CD-BC1E-10F3B9B7F520}">
  <ds:schemaRefs/>
</ds:datastoreItem>
</file>

<file path=customXml/itemProps133.xml><?xml version="1.0" encoding="utf-8"?>
<ds:datastoreItem xmlns:ds="http://schemas.openxmlformats.org/officeDocument/2006/customXml" ds:itemID="{89F5B5A5-ED10-4C04-B29D-1F6B1E3A8AB7}">
  <ds:schemaRefs/>
</ds:datastoreItem>
</file>

<file path=customXml/itemProps134.xml><?xml version="1.0" encoding="utf-8"?>
<ds:datastoreItem xmlns:ds="http://schemas.openxmlformats.org/officeDocument/2006/customXml" ds:itemID="{E190A0C1-9DF5-4565-9360-8CDE13EE5563}">
  <ds:schemaRefs/>
</ds:datastoreItem>
</file>

<file path=customXml/itemProps135.xml><?xml version="1.0" encoding="utf-8"?>
<ds:datastoreItem xmlns:ds="http://schemas.openxmlformats.org/officeDocument/2006/customXml" ds:itemID="{6F1F03DF-A220-4E94-A075-3DC142280651}">
  <ds:schemaRefs/>
</ds:datastoreItem>
</file>

<file path=customXml/itemProps136.xml><?xml version="1.0" encoding="utf-8"?>
<ds:datastoreItem xmlns:ds="http://schemas.openxmlformats.org/officeDocument/2006/customXml" ds:itemID="{EB517840-B7CC-4A53-BB8C-991895D9FB02}">
  <ds:schemaRefs/>
</ds:datastoreItem>
</file>

<file path=customXml/itemProps137.xml><?xml version="1.0" encoding="utf-8"?>
<ds:datastoreItem xmlns:ds="http://schemas.openxmlformats.org/officeDocument/2006/customXml" ds:itemID="{8DDE4A84-969B-491B-9C06-08A2475614CE}">
  <ds:schemaRefs/>
</ds:datastoreItem>
</file>

<file path=customXml/itemProps138.xml><?xml version="1.0" encoding="utf-8"?>
<ds:datastoreItem xmlns:ds="http://schemas.openxmlformats.org/officeDocument/2006/customXml" ds:itemID="{CF1249BD-1B61-41CE-B6D8-291ED97D4602}">
  <ds:schemaRefs/>
</ds:datastoreItem>
</file>

<file path=customXml/itemProps139.xml><?xml version="1.0" encoding="utf-8"?>
<ds:datastoreItem xmlns:ds="http://schemas.openxmlformats.org/officeDocument/2006/customXml" ds:itemID="{53682904-B6A0-4FFA-9208-AAC7D0EEED2D}">
  <ds:schemaRefs/>
</ds:datastoreItem>
</file>

<file path=customXml/itemProps14.xml><?xml version="1.0" encoding="utf-8"?>
<ds:datastoreItem xmlns:ds="http://schemas.openxmlformats.org/officeDocument/2006/customXml" ds:itemID="{A513BD5C-FBC2-4AB6-9A28-766AB37B0141}">
  <ds:schemaRefs/>
</ds:datastoreItem>
</file>

<file path=customXml/itemProps140.xml><?xml version="1.0" encoding="utf-8"?>
<ds:datastoreItem xmlns:ds="http://schemas.openxmlformats.org/officeDocument/2006/customXml" ds:itemID="{41665CAB-F12E-4711-A08B-EDB92FD4BC56}">
  <ds:schemaRefs/>
</ds:datastoreItem>
</file>

<file path=customXml/itemProps15.xml><?xml version="1.0" encoding="utf-8"?>
<ds:datastoreItem xmlns:ds="http://schemas.openxmlformats.org/officeDocument/2006/customXml" ds:itemID="{E60E65B5-410B-4DCA-B2B4-9F2767589ECD}">
  <ds:schemaRefs/>
</ds:datastoreItem>
</file>

<file path=customXml/itemProps16.xml><?xml version="1.0" encoding="utf-8"?>
<ds:datastoreItem xmlns:ds="http://schemas.openxmlformats.org/officeDocument/2006/customXml" ds:itemID="{04C48C3E-B269-41A7-817C-3EA250A91132}">
  <ds:schemaRefs/>
</ds:datastoreItem>
</file>

<file path=customXml/itemProps17.xml><?xml version="1.0" encoding="utf-8"?>
<ds:datastoreItem xmlns:ds="http://schemas.openxmlformats.org/officeDocument/2006/customXml" ds:itemID="{39C11F20-91F4-4C58-919D-6F453AEC4D5D}">
  <ds:schemaRefs/>
</ds:datastoreItem>
</file>

<file path=customXml/itemProps18.xml><?xml version="1.0" encoding="utf-8"?>
<ds:datastoreItem xmlns:ds="http://schemas.openxmlformats.org/officeDocument/2006/customXml" ds:itemID="{3F6A3792-A7A2-4B0F-BDD1-E018C72595BC}">
  <ds:schemaRefs/>
</ds:datastoreItem>
</file>

<file path=customXml/itemProps19.xml><?xml version="1.0" encoding="utf-8"?>
<ds:datastoreItem xmlns:ds="http://schemas.openxmlformats.org/officeDocument/2006/customXml" ds:itemID="{52E18F61-47B8-491E-8F27-4A7A3A0152C4}">
  <ds:schemaRefs/>
</ds:datastoreItem>
</file>

<file path=customXml/itemProps2.xml><?xml version="1.0" encoding="utf-8"?>
<ds:datastoreItem xmlns:ds="http://schemas.openxmlformats.org/officeDocument/2006/customXml" ds:itemID="{1EEBAF19-00AB-473A-B190-8C7EC3748DED}">
  <ds:schemaRefs/>
</ds:datastoreItem>
</file>

<file path=customXml/itemProps20.xml><?xml version="1.0" encoding="utf-8"?>
<ds:datastoreItem xmlns:ds="http://schemas.openxmlformats.org/officeDocument/2006/customXml" ds:itemID="{717CE4A5-4A99-4FA4-8F35-1492DCC716A0}">
  <ds:schemaRefs/>
</ds:datastoreItem>
</file>

<file path=customXml/itemProps21.xml><?xml version="1.0" encoding="utf-8"?>
<ds:datastoreItem xmlns:ds="http://schemas.openxmlformats.org/officeDocument/2006/customXml" ds:itemID="{E6A4116B-1395-4069-88FE-63BBBE22C41D}">
  <ds:schemaRefs/>
</ds:datastoreItem>
</file>

<file path=customXml/itemProps22.xml><?xml version="1.0" encoding="utf-8"?>
<ds:datastoreItem xmlns:ds="http://schemas.openxmlformats.org/officeDocument/2006/customXml" ds:itemID="{E58C7531-DCE3-4EDA-BB23-7C4B1AB5DF77}">
  <ds:schemaRefs/>
</ds:datastoreItem>
</file>

<file path=customXml/itemProps23.xml><?xml version="1.0" encoding="utf-8"?>
<ds:datastoreItem xmlns:ds="http://schemas.openxmlformats.org/officeDocument/2006/customXml" ds:itemID="{A55F20A4-4FA0-4396-B2A2-F36EE26BDA3A}">
  <ds:schemaRefs/>
</ds:datastoreItem>
</file>

<file path=customXml/itemProps24.xml><?xml version="1.0" encoding="utf-8"?>
<ds:datastoreItem xmlns:ds="http://schemas.openxmlformats.org/officeDocument/2006/customXml" ds:itemID="{3512BF17-FDAC-422E-B9AA-D9DA0FB8E9DF}">
  <ds:schemaRefs/>
</ds:datastoreItem>
</file>

<file path=customXml/itemProps25.xml><?xml version="1.0" encoding="utf-8"?>
<ds:datastoreItem xmlns:ds="http://schemas.openxmlformats.org/officeDocument/2006/customXml" ds:itemID="{D17A07B3-A6C2-46E8-B085-1966E6F56EC9}">
  <ds:schemaRefs/>
</ds:datastoreItem>
</file>

<file path=customXml/itemProps26.xml><?xml version="1.0" encoding="utf-8"?>
<ds:datastoreItem xmlns:ds="http://schemas.openxmlformats.org/officeDocument/2006/customXml" ds:itemID="{8444D028-58D2-4BB4-A665-79D3F3C8AF08}">
  <ds:schemaRefs/>
</ds:datastoreItem>
</file>

<file path=customXml/itemProps27.xml><?xml version="1.0" encoding="utf-8"?>
<ds:datastoreItem xmlns:ds="http://schemas.openxmlformats.org/officeDocument/2006/customXml" ds:itemID="{9996EBA6-A8C0-4EA7-BF97-842E9ADB634F}">
  <ds:schemaRefs/>
</ds:datastoreItem>
</file>

<file path=customXml/itemProps28.xml><?xml version="1.0" encoding="utf-8"?>
<ds:datastoreItem xmlns:ds="http://schemas.openxmlformats.org/officeDocument/2006/customXml" ds:itemID="{208EF6F1-9610-4116-A6AE-A819D19194A5}">
  <ds:schemaRefs/>
</ds:datastoreItem>
</file>

<file path=customXml/itemProps29.xml><?xml version="1.0" encoding="utf-8"?>
<ds:datastoreItem xmlns:ds="http://schemas.openxmlformats.org/officeDocument/2006/customXml" ds:itemID="{6D5FFA4F-D38F-4E26-A623-2ABD7E9C3AA4}">
  <ds:schemaRefs/>
</ds:datastoreItem>
</file>

<file path=customXml/itemProps3.xml><?xml version="1.0" encoding="utf-8"?>
<ds:datastoreItem xmlns:ds="http://schemas.openxmlformats.org/officeDocument/2006/customXml" ds:itemID="{FA8BB737-127C-4777-8A96-890ABFF4FDE8}">
  <ds:schemaRefs/>
</ds:datastoreItem>
</file>

<file path=customXml/itemProps30.xml><?xml version="1.0" encoding="utf-8"?>
<ds:datastoreItem xmlns:ds="http://schemas.openxmlformats.org/officeDocument/2006/customXml" ds:itemID="{0A2487C0-8820-4F6F-962B-451847CC29F6}">
  <ds:schemaRefs/>
</ds:datastoreItem>
</file>

<file path=customXml/itemProps31.xml><?xml version="1.0" encoding="utf-8"?>
<ds:datastoreItem xmlns:ds="http://schemas.openxmlformats.org/officeDocument/2006/customXml" ds:itemID="{6D229274-8167-4BC4-A73A-E11FAE334809}">
  <ds:schemaRefs/>
</ds:datastoreItem>
</file>

<file path=customXml/itemProps32.xml><?xml version="1.0" encoding="utf-8"?>
<ds:datastoreItem xmlns:ds="http://schemas.openxmlformats.org/officeDocument/2006/customXml" ds:itemID="{0596330F-8466-499B-9767-27C0F37747C8}">
  <ds:schemaRefs/>
</ds:datastoreItem>
</file>

<file path=customXml/itemProps33.xml><?xml version="1.0" encoding="utf-8"?>
<ds:datastoreItem xmlns:ds="http://schemas.openxmlformats.org/officeDocument/2006/customXml" ds:itemID="{68D443F3-EB9A-411B-8247-473743008607}">
  <ds:schemaRefs/>
</ds:datastoreItem>
</file>

<file path=customXml/itemProps34.xml><?xml version="1.0" encoding="utf-8"?>
<ds:datastoreItem xmlns:ds="http://schemas.openxmlformats.org/officeDocument/2006/customXml" ds:itemID="{F3CB0A65-5476-475F-AA17-1A47DCB6E4C9}">
  <ds:schemaRefs/>
</ds:datastoreItem>
</file>

<file path=customXml/itemProps35.xml><?xml version="1.0" encoding="utf-8"?>
<ds:datastoreItem xmlns:ds="http://schemas.openxmlformats.org/officeDocument/2006/customXml" ds:itemID="{86EFA3E6-468F-4822-89D1-32C8F0943BBA}">
  <ds:schemaRefs/>
</ds:datastoreItem>
</file>

<file path=customXml/itemProps36.xml><?xml version="1.0" encoding="utf-8"?>
<ds:datastoreItem xmlns:ds="http://schemas.openxmlformats.org/officeDocument/2006/customXml" ds:itemID="{BE04B62C-CFF8-4D46-AE3B-BBC9F10FD096}">
  <ds:schemaRefs/>
</ds:datastoreItem>
</file>

<file path=customXml/itemProps37.xml><?xml version="1.0" encoding="utf-8"?>
<ds:datastoreItem xmlns:ds="http://schemas.openxmlformats.org/officeDocument/2006/customXml" ds:itemID="{8AF126BD-429B-4248-A444-C27CAFB542F0}">
  <ds:schemaRefs/>
</ds:datastoreItem>
</file>

<file path=customXml/itemProps38.xml><?xml version="1.0" encoding="utf-8"?>
<ds:datastoreItem xmlns:ds="http://schemas.openxmlformats.org/officeDocument/2006/customXml" ds:itemID="{42D52244-1163-45F7-B7A5-469B84404EB2}">
  <ds:schemaRefs/>
</ds:datastoreItem>
</file>

<file path=customXml/itemProps39.xml><?xml version="1.0" encoding="utf-8"?>
<ds:datastoreItem xmlns:ds="http://schemas.openxmlformats.org/officeDocument/2006/customXml" ds:itemID="{9FBCE301-6965-4046-BE49-7A00E261BC18}">
  <ds:schemaRefs/>
</ds:datastoreItem>
</file>

<file path=customXml/itemProps4.xml><?xml version="1.0" encoding="utf-8"?>
<ds:datastoreItem xmlns:ds="http://schemas.openxmlformats.org/officeDocument/2006/customXml" ds:itemID="{967D366C-968B-48A4-9259-8AD7782C4B07}">
  <ds:schemaRefs/>
</ds:datastoreItem>
</file>

<file path=customXml/itemProps40.xml><?xml version="1.0" encoding="utf-8"?>
<ds:datastoreItem xmlns:ds="http://schemas.openxmlformats.org/officeDocument/2006/customXml" ds:itemID="{D43038CB-E7BB-4001-A12D-CC580B30ED8B}">
  <ds:schemaRefs/>
</ds:datastoreItem>
</file>

<file path=customXml/itemProps41.xml><?xml version="1.0" encoding="utf-8"?>
<ds:datastoreItem xmlns:ds="http://schemas.openxmlformats.org/officeDocument/2006/customXml" ds:itemID="{E36568F0-99EE-45ED-83F3-0DA643B4519C}">
  <ds:schemaRefs/>
</ds:datastoreItem>
</file>

<file path=customXml/itemProps42.xml><?xml version="1.0" encoding="utf-8"?>
<ds:datastoreItem xmlns:ds="http://schemas.openxmlformats.org/officeDocument/2006/customXml" ds:itemID="{D93785AF-09C2-463F-99CA-ABC74EDA274A}">
  <ds:schemaRefs/>
</ds:datastoreItem>
</file>

<file path=customXml/itemProps43.xml><?xml version="1.0" encoding="utf-8"?>
<ds:datastoreItem xmlns:ds="http://schemas.openxmlformats.org/officeDocument/2006/customXml" ds:itemID="{B432177A-D17E-4A62-96FF-DC7F2873E95F}">
  <ds:schemaRefs/>
</ds:datastoreItem>
</file>

<file path=customXml/itemProps44.xml><?xml version="1.0" encoding="utf-8"?>
<ds:datastoreItem xmlns:ds="http://schemas.openxmlformats.org/officeDocument/2006/customXml" ds:itemID="{B3B9D01A-44D2-47BB-9C1F-06A7D6C96B16}">
  <ds:schemaRefs/>
</ds:datastoreItem>
</file>

<file path=customXml/itemProps45.xml><?xml version="1.0" encoding="utf-8"?>
<ds:datastoreItem xmlns:ds="http://schemas.openxmlformats.org/officeDocument/2006/customXml" ds:itemID="{1F8247E2-E52A-49E1-92E5-E68D11474B90}">
  <ds:schemaRefs/>
</ds:datastoreItem>
</file>

<file path=customXml/itemProps46.xml><?xml version="1.0" encoding="utf-8"?>
<ds:datastoreItem xmlns:ds="http://schemas.openxmlformats.org/officeDocument/2006/customXml" ds:itemID="{932F944B-F209-4556-A3B7-8467CDACF14B}">
  <ds:schemaRefs/>
</ds:datastoreItem>
</file>

<file path=customXml/itemProps47.xml><?xml version="1.0" encoding="utf-8"?>
<ds:datastoreItem xmlns:ds="http://schemas.openxmlformats.org/officeDocument/2006/customXml" ds:itemID="{5F4C6B47-FBED-4179-BBB7-0024C041C862}">
  <ds:schemaRefs/>
</ds:datastoreItem>
</file>

<file path=customXml/itemProps48.xml><?xml version="1.0" encoding="utf-8"?>
<ds:datastoreItem xmlns:ds="http://schemas.openxmlformats.org/officeDocument/2006/customXml" ds:itemID="{2515D45A-22E7-49BF-B0FD-150F414E432E}">
  <ds:schemaRefs/>
</ds:datastoreItem>
</file>

<file path=customXml/itemProps49.xml><?xml version="1.0" encoding="utf-8"?>
<ds:datastoreItem xmlns:ds="http://schemas.openxmlformats.org/officeDocument/2006/customXml" ds:itemID="{35C6770E-894D-4918-8288-AC848F5F7EA1}">
  <ds:schemaRefs/>
</ds:datastoreItem>
</file>

<file path=customXml/itemProps5.xml><?xml version="1.0" encoding="utf-8"?>
<ds:datastoreItem xmlns:ds="http://schemas.openxmlformats.org/officeDocument/2006/customXml" ds:itemID="{7E851A5B-4C22-4AF8-90D4-447BE8FCAB5D}">
  <ds:schemaRefs/>
</ds:datastoreItem>
</file>

<file path=customXml/itemProps50.xml><?xml version="1.0" encoding="utf-8"?>
<ds:datastoreItem xmlns:ds="http://schemas.openxmlformats.org/officeDocument/2006/customXml" ds:itemID="{5FF09F54-9711-4997-BEA3-48FC24C285CD}">
  <ds:schemaRefs/>
</ds:datastoreItem>
</file>

<file path=customXml/itemProps51.xml><?xml version="1.0" encoding="utf-8"?>
<ds:datastoreItem xmlns:ds="http://schemas.openxmlformats.org/officeDocument/2006/customXml" ds:itemID="{10A0B885-85A9-434D-A725-34A9BB4B7A47}">
  <ds:schemaRefs/>
</ds:datastoreItem>
</file>

<file path=customXml/itemProps52.xml><?xml version="1.0" encoding="utf-8"?>
<ds:datastoreItem xmlns:ds="http://schemas.openxmlformats.org/officeDocument/2006/customXml" ds:itemID="{4AFED528-1150-49D4-BBC0-AF102A4898BE}">
  <ds:schemaRefs/>
</ds:datastoreItem>
</file>

<file path=customXml/itemProps53.xml><?xml version="1.0" encoding="utf-8"?>
<ds:datastoreItem xmlns:ds="http://schemas.openxmlformats.org/officeDocument/2006/customXml" ds:itemID="{55DFF36D-2E72-415F-B21B-0A88E6E96B0F}">
  <ds:schemaRefs/>
</ds:datastoreItem>
</file>

<file path=customXml/itemProps54.xml><?xml version="1.0" encoding="utf-8"?>
<ds:datastoreItem xmlns:ds="http://schemas.openxmlformats.org/officeDocument/2006/customXml" ds:itemID="{C7860D7A-98C5-4080-BBD1-8E9A47C1F063}">
  <ds:schemaRefs/>
</ds:datastoreItem>
</file>

<file path=customXml/itemProps55.xml><?xml version="1.0" encoding="utf-8"?>
<ds:datastoreItem xmlns:ds="http://schemas.openxmlformats.org/officeDocument/2006/customXml" ds:itemID="{C3BAA329-3567-4847-924B-15A8768B5DEF}">
  <ds:schemaRefs/>
</ds:datastoreItem>
</file>

<file path=customXml/itemProps56.xml><?xml version="1.0" encoding="utf-8"?>
<ds:datastoreItem xmlns:ds="http://schemas.openxmlformats.org/officeDocument/2006/customXml" ds:itemID="{37B7C4A3-0594-4B58-BA8E-BADE2FEF09B8}">
  <ds:schemaRefs/>
</ds:datastoreItem>
</file>

<file path=customXml/itemProps57.xml><?xml version="1.0" encoding="utf-8"?>
<ds:datastoreItem xmlns:ds="http://schemas.openxmlformats.org/officeDocument/2006/customXml" ds:itemID="{4FBC22A4-AF34-491B-8733-7B8CA474DAC6}">
  <ds:schemaRefs/>
</ds:datastoreItem>
</file>

<file path=customXml/itemProps58.xml><?xml version="1.0" encoding="utf-8"?>
<ds:datastoreItem xmlns:ds="http://schemas.openxmlformats.org/officeDocument/2006/customXml" ds:itemID="{F2E26A60-CC32-42BA-B084-F4390334A8AB}">
  <ds:schemaRefs/>
</ds:datastoreItem>
</file>

<file path=customXml/itemProps59.xml><?xml version="1.0" encoding="utf-8"?>
<ds:datastoreItem xmlns:ds="http://schemas.openxmlformats.org/officeDocument/2006/customXml" ds:itemID="{FB0756F1-0BCE-4E79-8EB5-7DBFFD669051}">
  <ds:schemaRefs/>
</ds:datastoreItem>
</file>

<file path=customXml/itemProps6.xml><?xml version="1.0" encoding="utf-8"?>
<ds:datastoreItem xmlns:ds="http://schemas.openxmlformats.org/officeDocument/2006/customXml" ds:itemID="{9642D269-BE14-4019-B5FD-C8D3700D077B}">
  <ds:schemaRefs/>
</ds:datastoreItem>
</file>

<file path=customXml/itemProps60.xml><?xml version="1.0" encoding="utf-8"?>
<ds:datastoreItem xmlns:ds="http://schemas.openxmlformats.org/officeDocument/2006/customXml" ds:itemID="{3FBA1B87-4CA3-4FA4-9E77-D6CBAF0F9AE0}">
  <ds:schemaRefs/>
</ds:datastoreItem>
</file>

<file path=customXml/itemProps61.xml><?xml version="1.0" encoding="utf-8"?>
<ds:datastoreItem xmlns:ds="http://schemas.openxmlformats.org/officeDocument/2006/customXml" ds:itemID="{26D85ED9-C7E6-4CCD-9237-399B067F81D0}">
  <ds:schemaRefs/>
</ds:datastoreItem>
</file>

<file path=customXml/itemProps62.xml><?xml version="1.0" encoding="utf-8"?>
<ds:datastoreItem xmlns:ds="http://schemas.openxmlformats.org/officeDocument/2006/customXml" ds:itemID="{E18E038F-A662-4B03-98F9-21D77C7681AD}">
  <ds:schemaRefs/>
</ds:datastoreItem>
</file>

<file path=customXml/itemProps63.xml><?xml version="1.0" encoding="utf-8"?>
<ds:datastoreItem xmlns:ds="http://schemas.openxmlformats.org/officeDocument/2006/customXml" ds:itemID="{7EFEBDDA-3AEA-43BA-9B69-B575F78B85B1}">
  <ds:schemaRefs/>
</ds:datastoreItem>
</file>

<file path=customXml/itemProps64.xml><?xml version="1.0" encoding="utf-8"?>
<ds:datastoreItem xmlns:ds="http://schemas.openxmlformats.org/officeDocument/2006/customXml" ds:itemID="{87659408-D5AC-4E41-BE02-708AF42A592D}">
  <ds:schemaRefs/>
</ds:datastoreItem>
</file>

<file path=customXml/itemProps65.xml><?xml version="1.0" encoding="utf-8"?>
<ds:datastoreItem xmlns:ds="http://schemas.openxmlformats.org/officeDocument/2006/customXml" ds:itemID="{912311D9-2BA1-4420-87F9-2B1B230D9D70}">
  <ds:schemaRefs/>
</ds:datastoreItem>
</file>

<file path=customXml/itemProps66.xml><?xml version="1.0" encoding="utf-8"?>
<ds:datastoreItem xmlns:ds="http://schemas.openxmlformats.org/officeDocument/2006/customXml" ds:itemID="{578A9B0F-E6BF-414C-A51B-C66ADC2BA84F}">
  <ds:schemaRefs/>
</ds:datastoreItem>
</file>

<file path=customXml/itemProps67.xml><?xml version="1.0" encoding="utf-8"?>
<ds:datastoreItem xmlns:ds="http://schemas.openxmlformats.org/officeDocument/2006/customXml" ds:itemID="{C0C7384A-1418-4804-AEB4-6C356167591C}">
  <ds:schemaRefs/>
</ds:datastoreItem>
</file>

<file path=customXml/itemProps68.xml><?xml version="1.0" encoding="utf-8"?>
<ds:datastoreItem xmlns:ds="http://schemas.openxmlformats.org/officeDocument/2006/customXml" ds:itemID="{B229B326-1126-47E6-82BC-55AC1ECCFE91}">
  <ds:schemaRefs/>
</ds:datastoreItem>
</file>

<file path=customXml/itemProps69.xml><?xml version="1.0" encoding="utf-8"?>
<ds:datastoreItem xmlns:ds="http://schemas.openxmlformats.org/officeDocument/2006/customXml" ds:itemID="{1ABBCAB6-00BF-4BE9-8E3F-82C09F30CD1C}">
  <ds:schemaRefs/>
</ds:datastoreItem>
</file>

<file path=customXml/itemProps7.xml><?xml version="1.0" encoding="utf-8"?>
<ds:datastoreItem xmlns:ds="http://schemas.openxmlformats.org/officeDocument/2006/customXml" ds:itemID="{BD50C634-1CFE-40FC-BA20-51CB069D0218}">
  <ds:schemaRefs/>
</ds:datastoreItem>
</file>

<file path=customXml/itemProps70.xml><?xml version="1.0" encoding="utf-8"?>
<ds:datastoreItem xmlns:ds="http://schemas.openxmlformats.org/officeDocument/2006/customXml" ds:itemID="{F91CE3C8-7DD6-48B2-9D8B-A5BC6C272E7F}">
  <ds:schemaRefs/>
</ds:datastoreItem>
</file>

<file path=customXml/itemProps71.xml><?xml version="1.0" encoding="utf-8"?>
<ds:datastoreItem xmlns:ds="http://schemas.openxmlformats.org/officeDocument/2006/customXml" ds:itemID="{3C71AFAB-9A71-4C9E-85BF-B8C8F2F60885}">
  <ds:schemaRefs/>
</ds:datastoreItem>
</file>

<file path=customXml/itemProps72.xml><?xml version="1.0" encoding="utf-8"?>
<ds:datastoreItem xmlns:ds="http://schemas.openxmlformats.org/officeDocument/2006/customXml" ds:itemID="{E3F62DE8-431C-494D-92C5-21562AC9E593}">
  <ds:schemaRefs/>
</ds:datastoreItem>
</file>

<file path=customXml/itemProps73.xml><?xml version="1.0" encoding="utf-8"?>
<ds:datastoreItem xmlns:ds="http://schemas.openxmlformats.org/officeDocument/2006/customXml" ds:itemID="{5BC95399-03B5-488C-9BAD-D92F004CA467}">
  <ds:schemaRefs/>
</ds:datastoreItem>
</file>

<file path=customXml/itemProps74.xml><?xml version="1.0" encoding="utf-8"?>
<ds:datastoreItem xmlns:ds="http://schemas.openxmlformats.org/officeDocument/2006/customXml" ds:itemID="{DED37D49-3605-48A9-A64E-E9E43257FA0D}">
  <ds:schemaRefs/>
</ds:datastoreItem>
</file>

<file path=customXml/itemProps75.xml><?xml version="1.0" encoding="utf-8"?>
<ds:datastoreItem xmlns:ds="http://schemas.openxmlformats.org/officeDocument/2006/customXml" ds:itemID="{FFB07080-314D-4B37-AEA3-BCAD51062BA5}">
  <ds:schemaRefs/>
</ds:datastoreItem>
</file>

<file path=customXml/itemProps76.xml><?xml version="1.0" encoding="utf-8"?>
<ds:datastoreItem xmlns:ds="http://schemas.openxmlformats.org/officeDocument/2006/customXml" ds:itemID="{FE2AA791-47D1-400D-BCCB-E45483B7A7B5}">
  <ds:schemaRefs/>
</ds:datastoreItem>
</file>

<file path=customXml/itemProps77.xml><?xml version="1.0" encoding="utf-8"?>
<ds:datastoreItem xmlns:ds="http://schemas.openxmlformats.org/officeDocument/2006/customXml" ds:itemID="{98DC3EE4-F589-43C7-B581-FCD3ACABFEB7}">
  <ds:schemaRefs/>
</ds:datastoreItem>
</file>

<file path=customXml/itemProps78.xml><?xml version="1.0" encoding="utf-8"?>
<ds:datastoreItem xmlns:ds="http://schemas.openxmlformats.org/officeDocument/2006/customXml" ds:itemID="{D5287E32-D8EE-4804-9BF0-37E0E7CAAF66}">
  <ds:schemaRefs/>
</ds:datastoreItem>
</file>

<file path=customXml/itemProps79.xml><?xml version="1.0" encoding="utf-8"?>
<ds:datastoreItem xmlns:ds="http://schemas.openxmlformats.org/officeDocument/2006/customXml" ds:itemID="{508F85E7-0058-4360-83B0-2DDFA2C4475E}">
  <ds:schemaRefs/>
</ds:datastoreItem>
</file>

<file path=customXml/itemProps8.xml><?xml version="1.0" encoding="utf-8"?>
<ds:datastoreItem xmlns:ds="http://schemas.openxmlformats.org/officeDocument/2006/customXml" ds:itemID="{8735D452-AACE-4650-BA62-8A2C43CA523E}">
  <ds:schemaRefs/>
</ds:datastoreItem>
</file>

<file path=customXml/itemProps80.xml><?xml version="1.0" encoding="utf-8"?>
<ds:datastoreItem xmlns:ds="http://schemas.openxmlformats.org/officeDocument/2006/customXml" ds:itemID="{BF0A7231-80AC-450B-B4C8-21FF54ADACB3}">
  <ds:schemaRefs/>
</ds:datastoreItem>
</file>

<file path=customXml/itemProps81.xml><?xml version="1.0" encoding="utf-8"?>
<ds:datastoreItem xmlns:ds="http://schemas.openxmlformats.org/officeDocument/2006/customXml" ds:itemID="{799B12B6-7442-4124-BE7A-D5222DEF69C8}">
  <ds:schemaRefs/>
</ds:datastoreItem>
</file>

<file path=customXml/itemProps82.xml><?xml version="1.0" encoding="utf-8"?>
<ds:datastoreItem xmlns:ds="http://schemas.openxmlformats.org/officeDocument/2006/customXml" ds:itemID="{DADE182F-6DB2-46B9-9D71-F9647CBDC016}">
  <ds:schemaRefs/>
</ds:datastoreItem>
</file>

<file path=customXml/itemProps83.xml><?xml version="1.0" encoding="utf-8"?>
<ds:datastoreItem xmlns:ds="http://schemas.openxmlformats.org/officeDocument/2006/customXml" ds:itemID="{0933910B-4EDC-48DD-9CFC-8BD7A7CF016F}">
  <ds:schemaRefs/>
</ds:datastoreItem>
</file>

<file path=customXml/itemProps84.xml><?xml version="1.0" encoding="utf-8"?>
<ds:datastoreItem xmlns:ds="http://schemas.openxmlformats.org/officeDocument/2006/customXml" ds:itemID="{EB319C6C-8EFC-49B4-B890-80ED2251845F}">
  <ds:schemaRefs/>
</ds:datastoreItem>
</file>

<file path=customXml/itemProps85.xml><?xml version="1.0" encoding="utf-8"?>
<ds:datastoreItem xmlns:ds="http://schemas.openxmlformats.org/officeDocument/2006/customXml" ds:itemID="{4AB0A8A9-ACFD-44B0-ABC0-797E46175F1A}">
  <ds:schemaRefs/>
</ds:datastoreItem>
</file>

<file path=customXml/itemProps86.xml><?xml version="1.0" encoding="utf-8"?>
<ds:datastoreItem xmlns:ds="http://schemas.openxmlformats.org/officeDocument/2006/customXml" ds:itemID="{88FB9408-E4E6-4F2D-9A5A-071821CC7935}">
  <ds:schemaRefs/>
</ds:datastoreItem>
</file>

<file path=customXml/itemProps87.xml><?xml version="1.0" encoding="utf-8"?>
<ds:datastoreItem xmlns:ds="http://schemas.openxmlformats.org/officeDocument/2006/customXml" ds:itemID="{8833F82B-075D-477D-B3FD-F2012F02EACA}">
  <ds:schemaRefs/>
</ds:datastoreItem>
</file>

<file path=customXml/itemProps88.xml><?xml version="1.0" encoding="utf-8"?>
<ds:datastoreItem xmlns:ds="http://schemas.openxmlformats.org/officeDocument/2006/customXml" ds:itemID="{B3407100-71DE-4EE1-8B0A-AAE56651FDF4}">
  <ds:schemaRefs/>
</ds:datastoreItem>
</file>

<file path=customXml/itemProps89.xml><?xml version="1.0" encoding="utf-8"?>
<ds:datastoreItem xmlns:ds="http://schemas.openxmlformats.org/officeDocument/2006/customXml" ds:itemID="{21CCF016-B971-4CEA-97EA-337DB6A8E3DE}">
  <ds:schemaRefs/>
</ds:datastoreItem>
</file>

<file path=customXml/itemProps9.xml><?xml version="1.0" encoding="utf-8"?>
<ds:datastoreItem xmlns:ds="http://schemas.openxmlformats.org/officeDocument/2006/customXml" ds:itemID="{613EBF3D-5A30-43B0-83A2-8E36E392636E}">
  <ds:schemaRefs/>
</ds:datastoreItem>
</file>

<file path=customXml/itemProps90.xml><?xml version="1.0" encoding="utf-8"?>
<ds:datastoreItem xmlns:ds="http://schemas.openxmlformats.org/officeDocument/2006/customXml" ds:itemID="{69DD1F2C-0BF2-494E-9017-B4C205B14F52}">
  <ds:schemaRefs/>
</ds:datastoreItem>
</file>

<file path=customXml/itemProps91.xml><?xml version="1.0" encoding="utf-8"?>
<ds:datastoreItem xmlns:ds="http://schemas.openxmlformats.org/officeDocument/2006/customXml" ds:itemID="{B0EF183F-DE1E-4925-9F70-B54F703327D7}">
  <ds:schemaRefs/>
</ds:datastoreItem>
</file>

<file path=customXml/itemProps92.xml><?xml version="1.0" encoding="utf-8"?>
<ds:datastoreItem xmlns:ds="http://schemas.openxmlformats.org/officeDocument/2006/customXml" ds:itemID="{2F6DC4C5-DBFF-4FBD-98B1-D495BE9E60BB}">
  <ds:schemaRefs/>
</ds:datastoreItem>
</file>

<file path=customXml/itemProps93.xml><?xml version="1.0" encoding="utf-8"?>
<ds:datastoreItem xmlns:ds="http://schemas.openxmlformats.org/officeDocument/2006/customXml" ds:itemID="{FCC5C8A1-2053-411C-9719-9BBCB0E00EDB}">
  <ds:schemaRefs/>
</ds:datastoreItem>
</file>

<file path=customXml/itemProps94.xml><?xml version="1.0" encoding="utf-8"?>
<ds:datastoreItem xmlns:ds="http://schemas.openxmlformats.org/officeDocument/2006/customXml" ds:itemID="{DF257D35-476E-4848-8766-38F65712B202}">
  <ds:schemaRefs/>
</ds:datastoreItem>
</file>

<file path=customXml/itemProps95.xml><?xml version="1.0" encoding="utf-8"?>
<ds:datastoreItem xmlns:ds="http://schemas.openxmlformats.org/officeDocument/2006/customXml" ds:itemID="{6F6FB4F6-B24E-45AF-B6C0-A15011B7CCBC}">
  <ds:schemaRefs/>
</ds:datastoreItem>
</file>

<file path=customXml/itemProps96.xml><?xml version="1.0" encoding="utf-8"?>
<ds:datastoreItem xmlns:ds="http://schemas.openxmlformats.org/officeDocument/2006/customXml" ds:itemID="{E629B129-53DB-4933-89E8-219ED6B289FB}">
  <ds:schemaRefs/>
</ds:datastoreItem>
</file>

<file path=customXml/itemProps97.xml><?xml version="1.0" encoding="utf-8"?>
<ds:datastoreItem xmlns:ds="http://schemas.openxmlformats.org/officeDocument/2006/customXml" ds:itemID="{8F5691C5-CCFD-4C5B-AA9F-29C95D7FEDF2}">
  <ds:schemaRefs/>
</ds:datastoreItem>
</file>

<file path=customXml/itemProps98.xml><?xml version="1.0" encoding="utf-8"?>
<ds:datastoreItem xmlns:ds="http://schemas.openxmlformats.org/officeDocument/2006/customXml" ds:itemID="{D4005CF9-8B6B-49CB-9AEB-CF8BA1746DB0}">
  <ds:schemaRefs/>
</ds:datastoreItem>
</file>

<file path=customXml/itemProps99.xml><?xml version="1.0" encoding="utf-8"?>
<ds:datastoreItem xmlns:ds="http://schemas.openxmlformats.org/officeDocument/2006/customXml" ds:itemID="{12FE3B7E-6D40-4871-BAA3-44F8D888F274}">
  <ds:schemaRefs/>
</ds:datastoreItem>
</file>

<file path=docProps/app.xml><?xml version="1.0" encoding="utf-8"?>
<Properties xmlns="http://schemas.openxmlformats.org/officeDocument/2006/extended-properties" xmlns:vt="http://schemas.openxmlformats.org/officeDocument/2006/docPropsVTypes">
  <Template>CLA-Widescreen</Template>
  <TotalTime>198</TotalTime>
  <Words>947</Words>
  <Application>Microsoft Office PowerPoint</Application>
  <PresentationFormat>On-screen Show (16:9)</PresentationFormat>
  <Paragraphs>183</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Arial,Sans-Serif</vt:lpstr>
      <vt:lpstr>Calibri</vt:lpstr>
      <vt:lpstr>Courier New</vt:lpstr>
      <vt:lpstr>Georgia</vt:lpstr>
      <vt:lpstr>Wingdings</vt:lpstr>
      <vt:lpstr>ヒラギノ角ゴ Pro W3</vt:lpstr>
      <vt:lpstr>1_CLA-Widescreen</vt:lpstr>
      <vt:lpstr>Northwest Colorado Council of Governments</vt:lpstr>
      <vt:lpstr>Agenda </vt:lpstr>
      <vt:lpstr>Audit Scope</vt:lpstr>
      <vt:lpstr>PowerPoint Presentation</vt:lpstr>
      <vt:lpstr>PowerPoint Presentation</vt:lpstr>
      <vt:lpstr>Governance Communications</vt:lpstr>
      <vt:lpstr>Total Revenue and Expenses</vt:lpstr>
      <vt:lpstr>GASB Standards</vt:lpstr>
      <vt:lpstr>GASB 103 Financial  Reporting Module </vt:lpstr>
      <vt:lpstr>GASB 104 – Disclosure of Certain Capital Assets</vt:lpstr>
      <vt:lpstr>GASB Implementation Guide 2025-1</vt:lpstr>
      <vt:lpstr>GASB 105 Subsequent Events</vt:lpstr>
      <vt:lpstr>PowerPoint Presentation</vt:lpstr>
      <vt:lpstr>CLA Cybersecurity Services Overview</vt:lpstr>
      <vt:lpstr>Find support  at every turn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Hellwege, Sam</dc:creator>
  <cp:lastModifiedBy>Ventre, Alli</cp:lastModifiedBy>
  <cp:revision>13</cp:revision>
  <dcterms:created xsi:type="dcterms:W3CDTF">2025-05-28T00:50:21Z</dcterms:created>
  <dcterms:modified xsi:type="dcterms:W3CDTF">2026-06-04T16:16:11Z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2025-05-22T16:15:28</vt:lpwstr>
  </property>
  <property fmtid="{D5CDD505-2E9C-101B-9397-08002B2CF9AE}" pid="3" name="TemplafyTenantId">
    <vt:lpwstr>claconnect</vt:lpwstr>
  </property>
  <property fmtid="{D5CDD505-2E9C-101B-9397-08002B2CF9AE}" pid="4" name="TemplafyTemplateId">
    <vt:lpwstr>1189459642598294514</vt:lpwstr>
  </property>
  <property fmtid="{D5CDD505-2E9C-101B-9397-08002B2CF9AE}" pid="5" name="TemplafyUserProfileId">
    <vt:lpwstr>638207079626417073</vt:lpwstr>
  </property>
  <property fmtid="{D5CDD505-2E9C-101B-9397-08002B2CF9AE}" pid="6" name="TemplafyLanguageCode">
    <vt:lpwstr>en-US</vt:lpwstr>
  </property>
  <property fmtid="{D5CDD505-2E9C-101B-9397-08002B2CF9AE}" pid="7" name="TemplafyFromBlank">
    <vt:bool>true</vt:bool>
  </property>
</Properties>
</file>